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notesMasterIdLst>
    <p:notesMasterId r:id="rId25"/>
  </p:notesMasterIdLst>
  <p:sldIdLst>
    <p:sldId id="256" r:id="rId6"/>
    <p:sldId id="271" r:id="rId7"/>
    <p:sldId id="275"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BBFB64-4AFD-3BDE-579C-1BC3FA83BD23}" name="Llewellyn, Laura" initials="LL" userId="S::laura.llewellyn@treasury.gov.au::767dd71d-8df1-4141-b478-565cdf4e51f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0AE81"/>
    <a:srgbClr val="90B6F0"/>
    <a:srgbClr val="002C47"/>
    <a:srgbClr val="4D7861"/>
    <a:srgbClr val="5D779D"/>
    <a:srgbClr val="3A6FAF"/>
    <a:srgbClr val="B1F0CF"/>
    <a:srgbClr val="EEEEEE"/>
    <a:srgbClr val="2C38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CB0881-743D-47C4-9DEA-23B5D407FC68}" type="datetimeFigureOut">
              <a:rPr lang="en-AU" smtClean="0"/>
              <a:t>17/07/2024</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9BE36-2C0F-45E7-AE4C-33DAFC5D75AB}" type="slidenum">
              <a:rPr lang="en-AU" smtClean="0"/>
              <a:t>‹#›</a:t>
            </a:fld>
            <a:endParaRPr lang="en-AU"/>
          </a:p>
        </p:txBody>
      </p:sp>
    </p:spTree>
    <p:extLst>
      <p:ext uri="{BB962C8B-B14F-4D97-AF65-F5344CB8AC3E}">
        <p14:creationId xmlns:p14="http://schemas.microsoft.com/office/powerpoint/2010/main" val="4221016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12284" y="2420893"/>
            <a:ext cx="10363200" cy="1470025"/>
          </a:xfrm>
        </p:spPr>
        <p:txBody>
          <a:bodyPr anchor="ctr" anchorCtr="0"/>
          <a:lstStyle>
            <a:lvl1pPr algn="l">
              <a:defRPr sz="4800" b="1">
                <a:solidFill>
                  <a:schemeClr val="bg1"/>
                </a:solidFill>
                <a:latin typeface="+mj-lt"/>
              </a:defRPr>
            </a:lvl1pPr>
          </a:lstStyle>
          <a:p>
            <a:r>
              <a:rPr lang="en-US" dirty="0"/>
              <a:t>Click to edit Master title style</a:t>
            </a:r>
            <a:endParaRPr lang="en-AU" dirty="0"/>
          </a:p>
        </p:txBody>
      </p:sp>
      <p:sp>
        <p:nvSpPr>
          <p:cNvPr id="7171" name="Rectangle 3"/>
          <p:cNvSpPr>
            <a:spLocks noGrp="1" noChangeArrowheads="1"/>
          </p:cNvSpPr>
          <p:nvPr>
            <p:ph type="subTitle" idx="1"/>
          </p:nvPr>
        </p:nvSpPr>
        <p:spPr>
          <a:xfrm>
            <a:off x="912284" y="4005064"/>
            <a:ext cx="8534400" cy="936104"/>
          </a:xfrm>
        </p:spPr>
        <p:txBody>
          <a:bodyPr/>
          <a:lstStyle>
            <a:lvl1pPr marL="0" indent="0" algn="l">
              <a:buNone/>
              <a:defRPr>
                <a:solidFill>
                  <a:srgbClr val="F0AE81"/>
                </a:solidFill>
              </a:defRPr>
            </a:lvl1pPr>
          </a:lstStyle>
          <a:p>
            <a:r>
              <a:rPr lang="en-US" dirty="0"/>
              <a:t>Click to edit Master subtitle style</a:t>
            </a:r>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lumn - titl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nchor="t"/>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535114"/>
            <a:ext cx="3566184" cy="662964"/>
          </a:xfrm>
        </p:spPr>
        <p:txBody>
          <a:bodyPr anchor="b"/>
          <a:lstStyle>
            <a:lvl1pPr marL="0" indent="0">
              <a:buNone/>
              <a:defRPr sz="16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322342"/>
            <a:ext cx="3566184" cy="3803821"/>
          </a:xfrm>
        </p:spPr>
        <p:txBody>
          <a:bodyPr/>
          <a:lstStyle>
            <a:lvl1pPr>
              <a:defRPr sz="1400"/>
            </a:lvl1pPr>
            <a:lvl2pPr>
              <a:defRPr sz="14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Text Placeholder 2">
            <a:extLst>
              <a:ext uri="{FF2B5EF4-FFF2-40B4-BE49-F238E27FC236}">
                <a16:creationId xmlns:a16="http://schemas.microsoft.com/office/drawing/2014/main" id="{93CDD4DA-1F35-4BB2-96B5-BCA393F2CC16}"/>
              </a:ext>
            </a:extLst>
          </p:cNvPr>
          <p:cNvSpPr>
            <a:spLocks noGrp="1"/>
          </p:cNvSpPr>
          <p:nvPr>
            <p:ph type="body" idx="11"/>
          </p:nvPr>
        </p:nvSpPr>
        <p:spPr>
          <a:xfrm>
            <a:off x="4312908" y="1541901"/>
            <a:ext cx="3566184" cy="662964"/>
          </a:xfrm>
        </p:spPr>
        <p:txBody>
          <a:bodyPr anchor="b"/>
          <a:lstStyle>
            <a:lvl1pPr marL="0" indent="0">
              <a:buNone/>
              <a:defRPr sz="16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3">
            <a:extLst>
              <a:ext uri="{FF2B5EF4-FFF2-40B4-BE49-F238E27FC236}">
                <a16:creationId xmlns:a16="http://schemas.microsoft.com/office/drawing/2014/main" id="{E2DA5CBF-2827-4C5D-84DA-D7D8A72B5765}"/>
              </a:ext>
            </a:extLst>
          </p:cNvPr>
          <p:cNvSpPr>
            <a:spLocks noGrp="1"/>
          </p:cNvSpPr>
          <p:nvPr>
            <p:ph sz="half" idx="12"/>
          </p:nvPr>
        </p:nvSpPr>
        <p:spPr>
          <a:xfrm>
            <a:off x="4312908" y="2329129"/>
            <a:ext cx="3566184" cy="3803821"/>
          </a:xfrm>
        </p:spPr>
        <p:txBody>
          <a:bodyPr/>
          <a:lstStyle>
            <a:lvl1pPr>
              <a:defRPr sz="1400"/>
            </a:lvl1pPr>
            <a:lvl2pPr>
              <a:defRPr sz="14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2" name="Text Placeholder 2">
            <a:extLst>
              <a:ext uri="{FF2B5EF4-FFF2-40B4-BE49-F238E27FC236}">
                <a16:creationId xmlns:a16="http://schemas.microsoft.com/office/drawing/2014/main" id="{5407B0E1-F6C9-4341-9137-138E5780C958}"/>
              </a:ext>
            </a:extLst>
          </p:cNvPr>
          <p:cNvSpPr>
            <a:spLocks noGrp="1"/>
          </p:cNvSpPr>
          <p:nvPr>
            <p:ph type="body" idx="13"/>
          </p:nvPr>
        </p:nvSpPr>
        <p:spPr>
          <a:xfrm>
            <a:off x="8016216" y="1541901"/>
            <a:ext cx="3566184" cy="662964"/>
          </a:xfrm>
        </p:spPr>
        <p:txBody>
          <a:bodyPr anchor="b"/>
          <a:lstStyle>
            <a:lvl1pPr marL="0" indent="0">
              <a:buNone/>
              <a:defRPr sz="16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3">
            <a:extLst>
              <a:ext uri="{FF2B5EF4-FFF2-40B4-BE49-F238E27FC236}">
                <a16:creationId xmlns:a16="http://schemas.microsoft.com/office/drawing/2014/main" id="{752E9077-5966-4553-8BEE-5C4B7C8DB4D8}"/>
              </a:ext>
            </a:extLst>
          </p:cNvPr>
          <p:cNvSpPr>
            <a:spLocks noGrp="1"/>
          </p:cNvSpPr>
          <p:nvPr>
            <p:ph sz="half" idx="14"/>
          </p:nvPr>
        </p:nvSpPr>
        <p:spPr>
          <a:xfrm>
            <a:off x="8016216" y="2329129"/>
            <a:ext cx="3566184" cy="3803821"/>
          </a:xfrm>
        </p:spPr>
        <p:txBody>
          <a:bodyPr/>
          <a:lstStyle>
            <a:lvl1pPr>
              <a:defRPr sz="1400"/>
            </a:lvl1pPr>
            <a:lvl2pPr>
              <a:defRPr sz="14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4" name="Slide Number Placeholder 2">
            <a:extLst>
              <a:ext uri="{FF2B5EF4-FFF2-40B4-BE49-F238E27FC236}">
                <a16:creationId xmlns:a16="http://schemas.microsoft.com/office/drawing/2014/main" id="{7C440F86-3045-40D7-A9D1-BAC618204AC6}"/>
              </a:ext>
            </a:extLst>
          </p:cNvPr>
          <p:cNvSpPr>
            <a:spLocks noGrp="1"/>
          </p:cNvSpPr>
          <p:nvPr>
            <p:ph type="sldNum" sz="quarter" idx="4"/>
          </p:nvPr>
        </p:nvSpPr>
        <p:spPr>
          <a:xfrm>
            <a:off x="11376587" y="6381329"/>
            <a:ext cx="540544" cy="365125"/>
          </a:xfrm>
          <a:prstGeom prst="rect">
            <a:avLst/>
          </a:prstGeom>
        </p:spPr>
        <p:txBody>
          <a:bodyPr/>
          <a:lstStyle>
            <a:lvl1pPr algn="r">
              <a:defRPr/>
            </a:lvl1pPr>
          </a:lstStyle>
          <a:p>
            <a:pPr>
              <a:lnSpc>
                <a:spcPct val="150000"/>
              </a:lnSpc>
            </a:pPr>
            <a:fld id="{507CB5FE-55B8-41A4-92BC-1FB748DDE98A}" type="slidenum">
              <a:rPr lang="en-AU" sz="1100" b="1" smtClean="0">
                <a:solidFill>
                  <a:schemeClr val="accent1"/>
                </a:solidFill>
              </a:rPr>
              <a:pPr>
                <a:lnSpc>
                  <a:spcPct val="150000"/>
                </a:lnSpc>
              </a:pPr>
              <a:t>‹#›</a:t>
            </a:fld>
            <a:endParaRPr lang="en-AU" sz="1100" b="1">
              <a:solidFill>
                <a:schemeClr val="accent1"/>
              </a:solidFill>
            </a:endParaRPr>
          </a:p>
        </p:txBody>
      </p:sp>
    </p:spTree>
    <p:extLst>
      <p:ext uri="{BB962C8B-B14F-4D97-AF65-F5344CB8AC3E}">
        <p14:creationId xmlns:p14="http://schemas.microsoft.com/office/powerpoint/2010/main" val="135277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Click to edit Master title style</a:t>
            </a:r>
            <a:endParaRPr lang="en-AU"/>
          </a:p>
        </p:txBody>
      </p:sp>
      <p:sp>
        <p:nvSpPr>
          <p:cNvPr id="5" name="Slide Number Placeholder 2">
            <a:extLst>
              <a:ext uri="{FF2B5EF4-FFF2-40B4-BE49-F238E27FC236}">
                <a16:creationId xmlns:a16="http://schemas.microsoft.com/office/drawing/2014/main" id="{AD9FC3ED-2C4E-47B2-804A-89C055873E42}"/>
              </a:ext>
            </a:extLst>
          </p:cNvPr>
          <p:cNvSpPr>
            <a:spLocks noGrp="1"/>
          </p:cNvSpPr>
          <p:nvPr>
            <p:ph type="sldNum" sz="quarter" idx="4"/>
          </p:nvPr>
        </p:nvSpPr>
        <p:spPr>
          <a:xfrm>
            <a:off x="11376587" y="6381329"/>
            <a:ext cx="540544" cy="365125"/>
          </a:xfrm>
          <a:prstGeom prst="rect">
            <a:avLst/>
          </a:prstGeom>
        </p:spPr>
        <p:txBody>
          <a:bodyPr/>
          <a:lstStyle>
            <a:lvl1pPr algn="r">
              <a:defRPr/>
            </a:lvl1pPr>
          </a:lstStyle>
          <a:p>
            <a:pPr>
              <a:lnSpc>
                <a:spcPct val="150000"/>
              </a:lnSpc>
            </a:pPr>
            <a:fld id="{507CB5FE-55B8-41A4-92BC-1FB748DDE98A}" type="slidenum">
              <a:rPr lang="en-AU" sz="1100" b="1" smtClean="0">
                <a:solidFill>
                  <a:schemeClr val="accent1"/>
                </a:solidFill>
              </a:rPr>
              <a:pPr>
                <a:lnSpc>
                  <a:spcPct val="150000"/>
                </a:lnSpc>
              </a:pPr>
              <a:t>‹#›</a:t>
            </a:fld>
            <a:endParaRPr lang="en-AU" sz="1100" b="1">
              <a:solidFill>
                <a:schemeClr val="accent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2">
            <a:extLst>
              <a:ext uri="{FF2B5EF4-FFF2-40B4-BE49-F238E27FC236}">
                <a16:creationId xmlns:a16="http://schemas.microsoft.com/office/drawing/2014/main" id="{438E82C2-684B-435D-9CF1-527BD9A2AC4E}"/>
              </a:ext>
            </a:extLst>
          </p:cNvPr>
          <p:cNvSpPr>
            <a:spLocks noGrp="1"/>
          </p:cNvSpPr>
          <p:nvPr>
            <p:ph type="sldNum" sz="quarter" idx="4"/>
          </p:nvPr>
        </p:nvSpPr>
        <p:spPr>
          <a:xfrm>
            <a:off x="11376587" y="6381329"/>
            <a:ext cx="540544" cy="365125"/>
          </a:xfrm>
          <a:prstGeom prst="rect">
            <a:avLst/>
          </a:prstGeom>
        </p:spPr>
        <p:txBody>
          <a:bodyPr/>
          <a:lstStyle>
            <a:lvl1pPr algn="r">
              <a:defRPr/>
            </a:lvl1pPr>
          </a:lstStyle>
          <a:p>
            <a:pPr>
              <a:lnSpc>
                <a:spcPct val="150000"/>
              </a:lnSpc>
            </a:pPr>
            <a:fld id="{507CB5FE-55B8-41A4-92BC-1FB748DDE98A}" type="slidenum">
              <a:rPr lang="en-AU" sz="1100" b="1" smtClean="0">
                <a:solidFill>
                  <a:schemeClr val="accent1"/>
                </a:solidFill>
              </a:rPr>
              <a:pPr>
                <a:lnSpc>
                  <a:spcPct val="150000"/>
                </a:lnSpc>
              </a:pPr>
              <a:t>‹#›</a:t>
            </a:fld>
            <a:endParaRPr lang="en-AU" sz="1100" b="1">
              <a:solidFill>
                <a:schemeClr val="accent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Mid Blue">
    <p:bg>
      <p:bgPr>
        <a:solidFill>
          <a:schemeClr val="accent3"/>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7B8738F-1C67-4356-8778-5A81D81966F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369" y="0"/>
            <a:ext cx="12187262" cy="6858000"/>
          </a:xfrm>
          <a:prstGeom prst="rect">
            <a:avLst/>
          </a:prstGeom>
        </p:spPr>
      </p:pic>
      <p:sp>
        <p:nvSpPr>
          <p:cNvPr id="2" name="Title 1">
            <a:extLst>
              <a:ext uri="{FF2B5EF4-FFF2-40B4-BE49-F238E27FC236}">
                <a16:creationId xmlns:a16="http://schemas.microsoft.com/office/drawing/2014/main" id="{BAFD42E5-647C-4728-B27C-B994181AD3AF}"/>
              </a:ext>
            </a:extLst>
          </p:cNvPr>
          <p:cNvSpPr>
            <a:spLocks noGrp="1"/>
          </p:cNvSpPr>
          <p:nvPr>
            <p:ph type="title"/>
          </p:nvPr>
        </p:nvSpPr>
        <p:spPr>
          <a:xfrm>
            <a:off x="609600" y="2502024"/>
            <a:ext cx="10972800" cy="1143000"/>
          </a:xfrm>
        </p:spPr>
        <p:txBody>
          <a:bodyPr/>
          <a:lstStyle>
            <a:lvl1pPr algn="ctr">
              <a:defRPr>
                <a:solidFill>
                  <a:schemeClr val="bg1"/>
                </a:solidFill>
              </a:defRPr>
            </a:lvl1pPr>
          </a:lstStyle>
          <a:p>
            <a:r>
              <a:rPr lang="en-US"/>
              <a:t>Click to edit Master title style</a:t>
            </a:r>
            <a:endParaRPr lang="en-AU"/>
          </a:p>
        </p:txBody>
      </p:sp>
      <p:sp>
        <p:nvSpPr>
          <p:cNvPr id="3" name="Slide Number Placeholder 2">
            <a:extLst>
              <a:ext uri="{FF2B5EF4-FFF2-40B4-BE49-F238E27FC236}">
                <a16:creationId xmlns:a16="http://schemas.microsoft.com/office/drawing/2014/main" id="{3BAF3CA3-5516-49B1-8D19-94BBF8BA0F2F}"/>
              </a:ext>
            </a:extLst>
          </p:cNvPr>
          <p:cNvSpPr>
            <a:spLocks noGrp="1"/>
          </p:cNvSpPr>
          <p:nvPr>
            <p:ph type="sldNum" sz="quarter" idx="10"/>
          </p:nvPr>
        </p:nvSpPr>
        <p:spPr/>
        <p:txBody>
          <a:bodyPr/>
          <a:lstStyle>
            <a:lvl1pPr>
              <a:defRPr>
                <a:solidFill>
                  <a:schemeClr val="bg1"/>
                </a:solidFill>
              </a:defRPr>
            </a:lvl1pPr>
          </a:lstStyle>
          <a:p>
            <a:pPr>
              <a:lnSpc>
                <a:spcPct val="150000"/>
              </a:lnSpc>
            </a:pPr>
            <a:fld id="{507CB5FE-55B8-41A4-92BC-1FB748DDE98A}" type="slidenum">
              <a:rPr lang="en-AU" sz="1100" b="1" smtClean="0"/>
              <a:pPr>
                <a:lnSpc>
                  <a:spcPct val="150000"/>
                </a:lnSpc>
              </a:pPr>
              <a:t>‹#›</a:t>
            </a:fld>
            <a:endParaRPr lang="en-AU" sz="1100" b="1"/>
          </a:p>
        </p:txBody>
      </p:sp>
    </p:spTree>
    <p:extLst>
      <p:ext uri="{BB962C8B-B14F-4D97-AF65-F5344CB8AC3E}">
        <p14:creationId xmlns:p14="http://schemas.microsoft.com/office/powerpoint/2010/main" val="3844544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Navy">
    <p:bg>
      <p:bgPr>
        <a:solidFill>
          <a:schemeClr val="accent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158F818-1AA5-49E1-B066-75FAA5C831A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369" y="0"/>
            <a:ext cx="12187262" cy="6858000"/>
          </a:xfrm>
          <a:prstGeom prst="rect">
            <a:avLst/>
          </a:prstGeom>
        </p:spPr>
      </p:pic>
      <p:sp>
        <p:nvSpPr>
          <p:cNvPr id="5" name="Title 1">
            <a:extLst>
              <a:ext uri="{FF2B5EF4-FFF2-40B4-BE49-F238E27FC236}">
                <a16:creationId xmlns:a16="http://schemas.microsoft.com/office/drawing/2014/main" id="{167E203A-D0DD-45BF-8C19-532542AA9B2B}"/>
              </a:ext>
            </a:extLst>
          </p:cNvPr>
          <p:cNvSpPr>
            <a:spLocks noGrp="1"/>
          </p:cNvSpPr>
          <p:nvPr>
            <p:ph type="title"/>
          </p:nvPr>
        </p:nvSpPr>
        <p:spPr>
          <a:xfrm>
            <a:off x="609600" y="2502024"/>
            <a:ext cx="10972800" cy="1143000"/>
          </a:xfrm>
        </p:spPr>
        <p:txBody>
          <a:bodyPr/>
          <a:lstStyle>
            <a:lvl1pPr algn="ctr">
              <a:defRPr>
                <a:solidFill>
                  <a:schemeClr val="bg1"/>
                </a:solidFill>
              </a:defRPr>
            </a:lvl1pPr>
          </a:lstStyle>
          <a:p>
            <a:r>
              <a:rPr lang="en-US"/>
              <a:t>Click to edit Master title style</a:t>
            </a:r>
            <a:endParaRPr lang="en-AU"/>
          </a:p>
        </p:txBody>
      </p:sp>
      <p:sp>
        <p:nvSpPr>
          <p:cNvPr id="6" name="Slide Number Placeholder 2">
            <a:extLst>
              <a:ext uri="{FF2B5EF4-FFF2-40B4-BE49-F238E27FC236}">
                <a16:creationId xmlns:a16="http://schemas.microsoft.com/office/drawing/2014/main" id="{F3EBFB7E-0E7E-4B4D-8AA1-5AA8C386E664}"/>
              </a:ext>
            </a:extLst>
          </p:cNvPr>
          <p:cNvSpPr>
            <a:spLocks noGrp="1"/>
          </p:cNvSpPr>
          <p:nvPr>
            <p:ph type="sldNum" sz="quarter" idx="10"/>
          </p:nvPr>
        </p:nvSpPr>
        <p:spPr>
          <a:xfrm>
            <a:off x="11376587" y="6381329"/>
            <a:ext cx="540544" cy="365125"/>
          </a:xfrm>
        </p:spPr>
        <p:txBody>
          <a:bodyPr/>
          <a:lstStyle>
            <a:lvl1pPr>
              <a:defRPr>
                <a:solidFill>
                  <a:schemeClr val="bg1"/>
                </a:solidFill>
              </a:defRPr>
            </a:lvl1pPr>
          </a:lstStyle>
          <a:p>
            <a:pPr>
              <a:lnSpc>
                <a:spcPct val="150000"/>
              </a:lnSpc>
            </a:pPr>
            <a:fld id="{507CB5FE-55B8-41A4-92BC-1FB748DDE98A}" type="slidenum">
              <a:rPr lang="en-AU" sz="1100" b="1" smtClean="0"/>
              <a:pPr>
                <a:lnSpc>
                  <a:spcPct val="150000"/>
                </a:lnSpc>
              </a:pPr>
              <a:t>‹#›</a:t>
            </a:fld>
            <a:endParaRPr lang="en-AU" sz="1100" b="1"/>
          </a:p>
        </p:txBody>
      </p:sp>
    </p:spTree>
    <p:extLst>
      <p:ext uri="{BB962C8B-B14F-4D97-AF65-F5344CB8AC3E}">
        <p14:creationId xmlns:p14="http://schemas.microsoft.com/office/powerpoint/2010/main" val="220394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Green">
    <p:bg>
      <p:bgPr>
        <a:solidFill>
          <a:schemeClr val="accent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B4C3FF3-1C20-4E96-B554-E99CB3599A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369" y="0"/>
            <a:ext cx="12187262" cy="6858000"/>
          </a:xfrm>
          <a:prstGeom prst="rect">
            <a:avLst/>
          </a:prstGeom>
        </p:spPr>
      </p:pic>
      <p:sp>
        <p:nvSpPr>
          <p:cNvPr id="6" name="Title 1">
            <a:extLst>
              <a:ext uri="{FF2B5EF4-FFF2-40B4-BE49-F238E27FC236}">
                <a16:creationId xmlns:a16="http://schemas.microsoft.com/office/drawing/2014/main" id="{510521E6-F84B-40D7-A78C-321F069E6A7A}"/>
              </a:ext>
            </a:extLst>
          </p:cNvPr>
          <p:cNvSpPr>
            <a:spLocks noGrp="1"/>
          </p:cNvSpPr>
          <p:nvPr>
            <p:ph type="title"/>
          </p:nvPr>
        </p:nvSpPr>
        <p:spPr>
          <a:xfrm>
            <a:off x="609600" y="2502024"/>
            <a:ext cx="10972800" cy="1143000"/>
          </a:xfrm>
        </p:spPr>
        <p:txBody>
          <a:bodyPr/>
          <a:lstStyle>
            <a:lvl1pPr algn="ctr">
              <a:defRPr>
                <a:solidFill>
                  <a:schemeClr val="bg1"/>
                </a:solidFill>
              </a:defRPr>
            </a:lvl1pPr>
          </a:lstStyle>
          <a:p>
            <a:r>
              <a:rPr lang="en-US"/>
              <a:t>Click to edit Master title style</a:t>
            </a:r>
            <a:endParaRPr lang="en-AU"/>
          </a:p>
        </p:txBody>
      </p:sp>
      <p:sp>
        <p:nvSpPr>
          <p:cNvPr id="7" name="Slide Number Placeholder 2">
            <a:extLst>
              <a:ext uri="{FF2B5EF4-FFF2-40B4-BE49-F238E27FC236}">
                <a16:creationId xmlns:a16="http://schemas.microsoft.com/office/drawing/2014/main" id="{2BF31122-900E-4ABD-A716-77A09C9D876D}"/>
              </a:ext>
            </a:extLst>
          </p:cNvPr>
          <p:cNvSpPr>
            <a:spLocks noGrp="1"/>
          </p:cNvSpPr>
          <p:nvPr>
            <p:ph type="sldNum" sz="quarter" idx="10"/>
          </p:nvPr>
        </p:nvSpPr>
        <p:spPr>
          <a:xfrm>
            <a:off x="11376587" y="6381329"/>
            <a:ext cx="540544" cy="365125"/>
          </a:xfrm>
        </p:spPr>
        <p:txBody>
          <a:bodyPr/>
          <a:lstStyle>
            <a:lvl1pPr>
              <a:defRPr>
                <a:solidFill>
                  <a:schemeClr val="bg1"/>
                </a:solidFill>
              </a:defRPr>
            </a:lvl1pPr>
          </a:lstStyle>
          <a:p>
            <a:pPr>
              <a:lnSpc>
                <a:spcPct val="150000"/>
              </a:lnSpc>
            </a:pPr>
            <a:fld id="{507CB5FE-55B8-41A4-92BC-1FB748DDE98A}" type="slidenum">
              <a:rPr lang="en-AU" sz="1100" b="1" smtClean="0"/>
              <a:pPr>
                <a:lnSpc>
                  <a:spcPct val="150000"/>
                </a:lnSpc>
              </a:pPr>
              <a:t>‹#›</a:t>
            </a:fld>
            <a:endParaRPr lang="en-AU" sz="1100" b="1"/>
          </a:p>
        </p:txBody>
      </p:sp>
    </p:spTree>
    <p:extLst>
      <p:ext uri="{BB962C8B-B14F-4D97-AF65-F5344CB8AC3E}">
        <p14:creationId xmlns:p14="http://schemas.microsoft.com/office/powerpoint/2010/main" val="2485351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Grey">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FF1C704-64BA-4D5A-916C-C0256F36B91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370" y="1"/>
            <a:ext cx="12187260" cy="6857999"/>
          </a:xfrm>
          <a:prstGeom prst="rect">
            <a:avLst/>
          </a:prstGeom>
        </p:spPr>
      </p:pic>
      <p:sp>
        <p:nvSpPr>
          <p:cNvPr id="5" name="Title 1">
            <a:extLst>
              <a:ext uri="{FF2B5EF4-FFF2-40B4-BE49-F238E27FC236}">
                <a16:creationId xmlns:a16="http://schemas.microsoft.com/office/drawing/2014/main" id="{B5133744-C25D-4DD0-A8FA-36C22C993B9F}"/>
              </a:ext>
            </a:extLst>
          </p:cNvPr>
          <p:cNvSpPr>
            <a:spLocks noGrp="1"/>
          </p:cNvSpPr>
          <p:nvPr>
            <p:ph type="title"/>
          </p:nvPr>
        </p:nvSpPr>
        <p:spPr>
          <a:xfrm>
            <a:off x="609600" y="2502024"/>
            <a:ext cx="10972800" cy="1143000"/>
          </a:xfrm>
        </p:spPr>
        <p:txBody>
          <a:bodyPr/>
          <a:lstStyle>
            <a:lvl1pPr algn="ctr">
              <a:defRPr>
                <a:solidFill>
                  <a:schemeClr val="accent1"/>
                </a:solidFill>
              </a:defRPr>
            </a:lvl1pPr>
          </a:lstStyle>
          <a:p>
            <a:r>
              <a:rPr lang="en-US"/>
              <a:t>Click to edit Master title style</a:t>
            </a:r>
            <a:endParaRPr lang="en-AU"/>
          </a:p>
        </p:txBody>
      </p:sp>
      <p:sp>
        <p:nvSpPr>
          <p:cNvPr id="7" name="Slide Number Placeholder 2">
            <a:extLst>
              <a:ext uri="{FF2B5EF4-FFF2-40B4-BE49-F238E27FC236}">
                <a16:creationId xmlns:a16="http://schemas.microsoft.com/office/drawing/2014/main" id="{FD01F40A-5235-4F34-90F0-CCE1C68B8D62}"/>
              </a:ext>
            </a:extLst>
          </p:cNvPr>
          <p:cNvSpPr>
            <a:spLocks noGrp="1"/>
          </p:cNvSpPr>
          <p:nvPr>
            <p:ph type="sldNum" sz="quarter" idx="4"/>
          </p:nvPr>
        </p:nvSpPr>
        <p:spPr>
          <a:xfrm>
            <a:off x="11376587" y="6381329"/>
            <a:ext cx="540544" cy="365125"/>
          </a:xfrm>
          <a:prstGeom prst="rect">
            <a:avLst/>
          </a:prstGeom>
        </p:spPr>
        <p:txBody>
          <a:bodyPr/>
          <a:lstStyle>
            <a:lvl1pPr algn="r">
              <a:defRPr>
                <a:solidFill>
                  <a:schemeClr val="accent1"/>
                </a:solidFill>
              </a:defRPr>
            </a:lvl1pPr>
          </a:lstStyle>
          <a:p>
            <a:pPr>
              <a:lnSpc>
                <a:spcPct val="150000"/>
              </a:lnSpc>
            </a:pPr>
            <a:fld id="{507CB5FE-55B8-41A4-92BC-1FB748DDE98A}" type="slidenum">
              <a:rPr lang="en-AU" sz="1100" b="1" smtClean="0"/>
              <a:pPr>
                <a:lnSpc>
                  <a:spcPct val="150000"/>
                </a:lnSpc>
              </a:pPr>
              <a:t>‹#›</a:t>
            </a:fld>
            <a:endParaRPr lang="en-AU" sz="1100" b="1"/>
          </a:p>
        </p:txBody>
      </p:sp>
    </p:spTree>
    <p:extLst>
      <p:ext uri="{BB962C8B-B14F-4D97-AF65-F5344CB8AC3E}">
        <p14:creationId xmlns:p14="http://schemas.microsoft.com/office/powerpoint/2010/main" val="266457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D201DC86-BE16-927E-9F3E-51431009304F}"/>
              </a:ext>
              <a:ext uri="{C183D7F6-B498-43B3-948B-1728B52AA6E4}">
                <adec:decorative xmlns:adec="http://schemas.microsoft.com/office/drawing/2017/decorative" val="1"/>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9600" y="238215"/>
            <a:ext cx="2609461" cy="6048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038775"/>
            <a:ext cx="11125200" cy="604875"/>
          </a:xfrm>
        </p:spPr>
        <p:txBody>
          <a:bodyPr anchor="t"/>
          <a:lstStyle>
            <a:lvl1pPr>
              <a:defRPr sz="3200"/>
            </a:lvl1pPr>
          </a:lstStyle>
          <a:p>
            <a:r>
              <a:rPr lang="en-US" dirty="0"/>
              <a:t>Click to edit Master title style</a:t>
            </a:r>
            <a:endParaRPr lang="en-AU" dirty="0"/>
          </a:p>
        </p:txBody>
      </p:sp>
      <p:sp>
        <p:nvSpPr>
          <p:cNvPr id="3" name="Content Placeholder 2"/>
          <p:cNvSpPr>
            <a:spLocks noGrp="1"/>
          </p:cNvSpPr>
          <p:nvPr>
            <p:ph idx="1" hasCustomPrompt="1"/>
          </p:nvPr>
        </p:nvSpPr>
        <p:spPr>
          <a:xfrm>
            <a:off x="457200" y="1643650"/>
            <a:ext cx="11125200" cy="4737679"/>
          </a:xfrm>
        </p:spPr>
        <p:txBody>
          <a:bodyPr/>
          <a:lstStyle>
            <a:lvl1pPr marL="257175" marR="0" indent="-257175" algn="l" defTabSz="914400" rtl="0" eaLnBrk="1" fontAlgn="base" latinLnBrk="0" hangingPunct="1">
              <a:lnSpc>
                <a:spcPct val="100000"/>
              </a:lnSpc>
              <a:spcBef>
                <a:spcPct val="20000"/>
              </a:spcBef>
              <a:spcAft>
                <a:spcPct val="0"/>
              </a:spcAft>
              <a:buClr>
                <a:srgbClr val="004A7F"/>
              </a:buClr>
              <a:buSzTx/>
              <a:buFontTx/>
              <a:buChar char="•"/>
              <a:tabLst/>
              <a:defRPr/>
            </a:lvl1pPr>
            <a:lvl2pPr marL="557213" marR="0"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a:lvl2pPr>
            <a:lvl3pPr marL="857250" marR="0"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a:lvl3pPr>
            <a:lvl4pPr marL="1200150" marR="0"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a:lvl4pPr>
            <a:lvl5pPr marL="1543050" marR="0"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a:lvl5pPr>
          </a:lstStyle>
          <a:p>
            <a:pPr marL="257175" marR="0" lvl="0" indent="-257175" algn="l" defTabSz="914400" rtl="0" eaLnBrk="1" fontAlgn="base" latinLnBrk="0" hangingPunct="1">
              <a:lnSpc>
                <a:spcPct val="100000"/>
              </a:lnSpc>
              <a:spcBef>
                <a:spcPct val="20000"/>
              </a:spcBef>
              <a:spcAft>
                <a:spcPct val="0"/>
              </a:spcAft>
              <a:buClr>
                <a:srgbClr val="004A7F"/>
              </a:buClr>
              <a:buSzTx/>
              <a:buFontTx/>
              <a:buChar char="•"/>
              <a:tabLst/>
              <a:defRPr/>
            </a:pPr>
            <a:r>
              <a:rPr kumimoji="0" lang="en-AU" sz="2400" b="0" i="0" u="none" strike="noStrike" kern="0" cap="none" spc="0" normalizeH="0" baseline="0" noProof="0">
                <a:ln>
                  <a:noFill/>
                </a:ln>
                <a:solidFill>
                  <a:prstClr val="black"/>
                </a:solidFill>
                <a:effectLst/>
                <a:uLnTx/>
                <a:uFillTx/>
                <a:latin typeface="+mn-lt"/>
                <a:ea typeface="+mn-ea"/>
                <a:cs typeface="+mn-cs"/>
              </a:rPr>
              <a:t>First level</a:t>
            </a:r>
          </a:p>
          <a:p>
            <a:pPr marL="557213" marR="0" lvl="1"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a:pPr>
            <a:r>
              <a:rPr kumimoji="0" lang="en-AU" sz="2100" b="0" i="0" u="none" strike="noStrike" kern="0" cap="none" spc="0" normalizeH="0" baseline="0" noProof="0">
                <a:ln>
                  <a:noFill/>
                </a:ln>
                <a:solidFill>
                  <a:prstClr val="black"/>
                </a:solidFill>
                <a:effectLst/>
                <a:uLnTx/>
                <a:uFillTx/>
                <a:latin typeface="+mn-lt"/>
                <a:cs typeface="+mn-cs"/>
              </a:rPr>
              <a:t>Second level</a:t>
            </a:r>
          </a:p>
          <a:p>
            <a:pPr marL="857250" marR="0" lvl="2"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a:pPr>
            <a:r>
              <a:rPr kumimoji="0" lang="en-AU" sz="1800" b="0" i="0" u="none" strike="noStrike" kern="0" cap="none" spc="0" normalizeH="0" baseline="0" noProof="0">
                <a:ln>
                  <a:noFill/>
                </a:ln>
                <a:solidFill>
                  <a:prstClr val="black"/>
                </a:solidFill>
                <a:effectLst/>
                <a:uLnTx/>
                <a:uFillTx/>
                <a:latin typeface="+mn-lt"/>
                <a:cs typeface="+mn-cs"/>
              </a:rPr>
              <a:t>Third level</a:t>
            </a:r>
          </a:p>
          <a:p>
            <a:pPr marL="1200150" marR="0" lvl="3"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a:pPr>
            <a:r>
              <a:rPr kumimoji="0" lang="en-AU" sz="1500" b="0" i="0" u="none" strike="noStrike" kern="0" cap="none" spc="0" normalizeH="0" baseline="0" noProof="0">
                <a:ln>
                  <a:noFill/>
                </a:ln>
                <a:solidFill>
                  <a:prstClr val="black"/>
                </a:solidFill>
                <a:effectLst/>
                <a:uLnTx/>
                <a:uFillTx/>
                <a:latin typeface="+mn-lt"/>
                <a:cs typeface="+mn-cs"/>
              </a:rPr>
              <a:t>Fourth level</a:t>
            </a:r>
          </a:p>
          <a:p>
            <a:pPr marL="1543050" marR="0" lvl="4"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a:pPr>
            <a:r>
              <a:rPr kumimoji="0" lang="en-AU" sz="1500" b="0" i="0" u="none" strike="noStrike" kern="0" cap="none" spc="0" normalizeH="0" baseline="0" noProof="0">
                <a:ln>
                  <a:noFill/>
                </a:ln>
                <a:solidFill>
                  <a:prstClr val="black"/>
                </a:solidFill>
                <a:effectLst/>
                <a:uLnTx/>
                <a:uFillTx/>
                <a:latin typeface="+mn-lt"/>
                <a:cs typeface="+mn-cs"/>
              </a:rPr>
              <a:t>Fifth level</a:t>
            </a:r>
          </a:p>
        </p:txBody>
      </p:sp>
      <p:sp>
        <p:nvSpPr>
          <p:cNvPr id="6" name="Slide Number Placeholder 2">
            <a:extLst>
              <a:ext uri="{FF2B5EF4-FFF2-40B4-BE49-F238E27FC236}">
                <a16:creationId xmlns:a16="http://schemas.microsoft.com/office/drawing/2014/main" id="{581B5731-F7CB-4D86-816E-AEC8E7143638}"/>
              </a:ext>
            </a:extLst>
          </p:cNvPr>
          <p:cNvSpPr>
            <a:spLocks noGrp="1"/>
          </p:cNvSpPr>
          <p:nvPr>
            <p:ph type="sldNum" sz="quarter" idx="4"/>
          </p:nvPr>
        </p:nvSpPr>
        <p:spPr>
          <a:xfrm>
            <a:off x="11376587" y="6381329"/>
            <a:ext cx="540544" cy="365125"/>
          </a:xfrm>
          <a:prstGeom prst="rect">
            <a:avLst/>
          </a:prstGeom>
        </p:spPr>
        <p:txBody>
          <a:bodyPr/>
          <a:lstStyle>
            <a:lvl1pPr algn="r">
              <a:defRPr/>
            </a:lvl1pPr>
          </a:lstStyle>
          <a:p>
            <a:pPr>
              <a:lnSpc>
                <a:spcPct val="150000"/>
              </a:lnSpc>
            </a:pPr>
            <a:fld id="{507CB5FE-55B8-41A4-92BC-1FB748DDE98A}" type="slidenum">
              <a:rPr lang="en-AU" sz="1100" b="1" smtClean="0">
                <a:solidFill>
                  <a:schemeClr val="accent1"/>
                </a:solidFill>
              </a:rPr>
              <a:pPr>
                <a:lnSpc>
                  <a:spcPct val="150000"/>
                </a:lnSpc>
              </a:pPr>
              <a:t>‹#›</a:t>
            </a:fld>
            <a:endParaRPr lang="en-AU" sz="1100" b="1">
              <a:solidFill>
                <a:schemeClr val="accen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solidFill>
                  <a:schemeClr val="accent1"/>
                </a:solidFill>
              </a:defRPr>
            </a:lvl1pPr>
          </a:lstStyle>
          <a:p>
            <a:r>
              <a:rPr lang="en-US"/>
              <a:t>Click to edit Master title style</a:t>
            </a:r>
            <a:endParaRPr lang="en-AU"/>
          </a:p>
        </p:txBody>
      </p:sp>
      <p:sp>
        <p:nvSpPr>
          <p:cNvPr id="3" name="Content Placeholder 2"/>
          <p:cNvSpPr>
            <a:spLocks noGrp="1"/>
          </p:cNvSpPr>
          <p:nvPr>
            <p:ph sz="half" idx="1" hasCustomPrompt="1"/>
          </p:nvPr>
        </p:nvSpPr>
        <p:spPr>
          <a:xfrm>
            <a:off x="609600" y="1600205"/>
            <a:ext cx="5384800" cy="4525963"/>
          </a:xfrm>
        </p:spPr>
        <p:txBody>
          <a:bodyPr/>
          <a:lstStyle>
            <a:lvl1pPr marL="257175" marR="0" indent="-257175" algn="l" defTabSz="914400" rtl="0" eaLnBrk="1" fontAlgn="base" latinLnBrk="0" hangingPunct="1">
              <a:lnSpc>
                <a:spcPct val="100000"/>
              </a:lnSpc>
              <a:spcBef>
                <a:spcPct val="20000"/>
              </a:spcBef>
              <a:spcAft>
                <a:spcPct val="0"/>
              </a:spcAft>
              <a:buClr>
                <a:srgbClr val="004A7F"/>
              </a:buClr>
              <a:buSzTx/>
              <a:buFontTx/>
              <a:buChar char="•"/>
              <a:tabLst/>
              <a:defRPr sz="2100"/>
            </a:lvl1pPr>
            <a:lvl2pPr marL="557213" marR="0"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sz="1800"/>
            </a:lvl2pPr>
            <a:lvl3pPr marL="857250" marR="0"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sz="1500"/>
            </a:lvl3pPr>
            <a:lvl4pPr marL="1200150" marR="0"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sz="1350"/>
            </a:lvl4pPr>
            <a:lvl5pPr marL="1543050" marR="0"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sz="1350"/>
            </a:lvl5pPr>
            <a:lvl6pPr>
              <a:defRPr sz="1350"/>
            </a:lvl6pPr>
            <a:lvl7pPr>
              <a:defRPr sz="1350"/>
            </a:lvl7pPr>
            <a:lvl8pPr>
              <a:defRPr sz="1350"/>
            </a:lvl8pPr>
            <a:lvl9pPr>
              <a:defRPr sz="1350"/>
            </a:lvl9pPr>
          </a:lstStyle>
          <a:p>
            <a:pPr marL="257175" marR="0" lvl="0" indent="-257175" algn="l" defTabSz="914400" rtl="0" eaLnBrk="1" fontAlgn="base" latinLnBrk="0" hangingPunct="1">
              <a:lnSpc>
                <a:spcPct val="100000"/>
              </a:lnSpc>
              <a:spcBef>
                <a:spcPct val="20000"/>
              </a:spcBef>
              <a:spcAft>
                <a:spcPct val="0"/>
              </a:spcAft>
              <a:buClr>
                <a:srgbClr val="004A7F"/>
              </a:buClr>
              <a:buSzTx/>
              <a:buFontTx/>
              <a:buChar char="•"/>
              <a:tabLst/>
              <a:defRPr/>
            </a:pPr>
            <a:r>
              <a:rPr kumimoji="0" lang="en-AU" sz="2400" b="0" i="0" u="none" strike="noStrike" kern="0" cap="none" spc="0" normalizeH="0" baseline="0" noProof="0">
                <a:ln>
                  <a:noFill/>
                </a:ln>
                <a:solidFill>
                  <a:prstClr val="black"/>
                </a:solidFill>
                <a:effectLst/>
                <a:uLnTx/>
                <a:uFillTx/>
                <a:latin typeface="+mn-lt"/>
                <a:ea typeface="+mn-ea"/>
                <a:cs typeface="+mn-cs"/>
              </a:rPr>
              <a:t>First level</a:t>
            </a:r>
          </a:p>
          <a:p>
            <a:pPr marL="557213" marR="0" lvl="1"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a:pPr>
            <a:r>
              <a:rPr kumimoji="0" lang="en-AU" sz="2100" b="0" i="0" u="none" strike="noStrike" kern="0" cap="none" spc="0" normalizeH="0" baseline="0" noProof="0">
                <a:ln>
                  <a:noFill/>
                </a:ln>
                <a:solidFill>
                  <a:prstClr val="black"/>
                </a:solidFill>
                <a:effectLst/>
                <a:uLnTx/>
                <a:uFillTx/>
                <a:latin typeface="+mn-lt"/>
                <a:cs typeface="+mn-cs"/>
              </a:rPr>
              <a:t>Second level</a:t>
            </a:r>
          </a:p>
          <a:p>
            <a:pPr marL="857250" marR="0" lvl="2"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a:pPr>
            <a:r>
              <a:rPr kumimoji="0" lang="en-AU" sz="1800" b="0" i="0" u="none" strike="noStrike" kern="0" cap="none" spc="0" normalizeH="0" baseline="0" noProof="0">
                <a:ln>
                  <a:noFill/>
                </a:ln>
                <a:solidFill>
                  <a:prstClr val="black"/>
                </a:solidFill>
                <a:effectLst/>
                <a:uLnTx/>
                <a:uFillTx/>
                <a:latin typeface="+mn-lt"/>
                <a:cs typeface="+mn-cs"/>
              </a:rPr>
              <a:t>Third level</a:t>
            </a:r>
          </a:p>
          <a:p>
            <a:pPr marL="1200150" marR="0" lvl="3"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a:pPr>
            <a:r>
              <a:rPr kumimoji="0" lang="en-AU" sz="1500" b="0" i="0" u="none" strike="noStrike" kern="0" cap="none" spc="0" normalizeH="0" baseline="0" noProof="0">
                <a:ln>
                  <a:noFill/>
                </a:ln>
                <a:solidFill>
                  <a:prstClr val="black"/>
                </a:solidFill>
                <a:effectLst/>
                <a:uLnTx/>
                <a:uFillTx/>
                <a:latin typeface="+mn-lt"/>
                <a:cs typeface="+mn-cs"/>
              </a:rPr>
              <a:t>Fourth level</a:t>
            </a:r>
          </a:p>
          <a:p>
            <a:pPr marL="1543050" marR="0" lvl="4"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a:pPr>
            <a:r>
              <a:rPr kumimoji="0" lang="en-AU" sz="1500" b="0" i="0" u="none" strike="noStrike" kern="0" cap="none" spc="0" normalizeH="0" baseline="0" noProof="0">
                <a:ln>
                  <a:noFill/>
                </a:ln>
                <a:solidFill>
                  <a:prstClr val="black"/>
                </a:solidFill>
                <a:effectLst/>
                <a:uLnTx/>
                <a:uFillTx/>
                <a:latin typeface="+mn-lt"/>
                <a:cs typeface="+mn-cs"/>
              </a:rPr>
              <a:t>Fifth level</a:t>
            </a:r>
          </a:p>
        </p:txBody>
      </p:sp>
      <p:sp>
        <p:nvSpPr>
          <p:cNvPr id="4" name="Content Placeholder 3"/>
          <p:cNvSpPr>
            <a:spLocks noGrp="1"/>
          </p:cNvSpPr>
          <p:nvPr>
            <p:ph sz="half" idx="2" hasCustomPrompt="1"/>
          </p:nvPr>
        </p:nvSpPr>
        <p:spPr>
          <a:xfrm>
            <a:off x="6197600" y="1600205"/>
            <a:ext cx="5384800" cy="4525963"/>
          </a:xfrm>
        </p:spPr>
        <p:txBody>
          <a:bodyPr/>
          <a:lstStyle>
            <a:lvl1pPr marL="257175" marR="0" indent="-257175" algn="l" defTabSz="914400" rtl="0" eaLnBrk="1" fontAlgn="base" latinLnBrk="0" hangingPunct="1">
              <a:lnSpc>
                <a:spcPct val="100000"/>
              </a:lnSpc>
              <a:spcBef>
                <a:spcPct val="20000"/>
              </a:spcBef>
              <a:spcAft>
                <a:spcPct val="0"/>
              </a:spcAft>
              <a:buClr>
                <a:srgbClr val="004A7F"/>
              </a:buClr>
              <a:buSzTx/>
              <a:buFontTx/>
              <a:buChar char="•"/>
              <a:tabLst/>
              <a:defRPr sz="2100"/>
            </a:lvl1pPr>
            <a:lvl2pPr marL="557213" marR="0"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sz="1800"/>
            </a:lvl2pPr>
            <a:lvl3pPr marL="857250" marR="0"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sz="1500"/>
            </a:lvl3pPr>
            <a:lvl4pPr marL="1200150" marR="0"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sz="1350"/>
            </a:lvl4pPr>
            <a:lvl5pPr marL="1543050" marR="0"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sz="1350"/>
            </a:lvl5pPr>
            <a:lvl6pPr>
              <a:defRPr sz="1350"/>
            </a:lvl6pPr>
            <a:lvl7pPr>
              <a:defRPr sz="1350"/>
            </a:lvl7pPr>
            <a:lvl8pPr>
              <a:defRPr sz="1350"/>
            </a:lvl8pPr>
            <a:lvl9pPr>
              <a:defRPr sz="1350"/>
            </a:lvl9pPr>
          </a:lstStyle>
          <a:p>
            <a:pPr marL="257175" marR="0" lvl="0" indent="-257175" algn="l" defTabSz="914400" rtl="0" eaLnBrk="1" fontAlgn="base" latinLnBrk="0" hangingPunct="1">
              <a:lnSpc>
                <a:spcPct val="100000"/>
              </a:lnSpc>
              <a:spcBef>
                <a:spcPct val="20000"/>
              </a:spcBef>
              <a:spcAft>
                <a:spcPct val="0"/>
              </a:spcAft>
              <a:buClr>
                <a:srgbClr val="004A7F"/>
              </a:buClr>
              <a:buSzTx/>
              <a:buFontTx/>
              <a:buChar char="•"/>
              <a:tabLst/>
              <a:defRPr/>
            </a:pPr>
            <a:r>
              <a:rPr kumimoji="0" lang="en-AU" sz="2400" b="0" i="0" u="none" strike="noStrike" kern="0" cap="none" spc="0" normalizeH="0" baseline="0" noProof="0">
                <a:ln>
                  <a:noFill/>
                </a:ln>
                <a:solidFill>
                  <a:prstClr val="black"/>
                </a:solidFill>
                <a:effectLst/>
                <a:uLnTx/>
                <a:uFillTx/>
                <a:latin typeface="+mn-lt"/>
                <a:ea typeface="+mn-ea"/>
                <a:cs typeface="+mn-cs"/>
              </a:rPr>
              <a:t>First level</a:t>
            </a:r>
          </a:p>
          <a:p>
            <a:pPr marL="557213" marR="0" lvl="1"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a:pPr>
            <a:r>
              <a:rPr kumimoji="0" lang="en-AU" sz="2100" b="0" i="0" u="none" strike="noStrike" kern="0" cap="none" spc="0" normalizeH="0" baseline="0" noProof="0">
                <a:ln>
                  <a:noFill/>
                </a:ln>
                <a:solidFill>
                  <a:prstClr val="black"/>
                </a:solidFill>
                <a:effectLst/>
                <a:uLnTx/>
                <a:uFillTx/>
                <a:latin typeface="+mn-lt"/>
                <a:cs typeface="+mn-cs"/>
              </a:rPr>
              <a:t>Second level</a:t>
            </a:r>
          </a:p>
          <a:p>
            <a:pPr marL="857250" marR="0" lvl="2"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a:pPr>
            <a:r>
              <a:rPr kumimoji="0" lang="en-AU" sz="1800" b="0" i="0" u="none" strike="noStrike" kern="0" cap="none" spc="0" normalizeH="0" baseline="0" noProof="0">
                <a:ln>
                  <a:noFill/>
                </a:ln>
                <a:solidFill>
                  <a:prstClr val="black"/>
                </a:solidFill>
                <a:effectLst/>
                <a:uLnTx/>
                <a:uFillTx/>
                <a:latin typeface="+mn-lt"/>
                <a:cs typeface="+mn-cs"/>
              </a:rPr>
              <a:t>Third level</a:t>
            </a:r>
          </a:p>
          <a:p>
            <a:pPr marL="1200150" marR="0" lvl="3"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a:pPr>
            <a:r>
              <a:rPr kumimoji="0" lang="en-AU" sz="1500" b="0" i="0" u="none" strike="noStrike" kern="0" cap="none" spc="0" normalizeH="0" baseline="0" noProof="0">
                <a:ln>
                  <a:noFill/>
                </a:ln>
                <a:solidFill>
                  <a:prstClr val="black"/>
                </a:solidFill>
                <a:effectLst/>
                <a:uLnTx/>
                <a:uFillTx/>
                <a:latin typeface="+mn-lt"/>
                <a:cs typeface="+mn-cs"/>
              </a:rPr>
              <a:t>Fourth level</a:t>
            </a:r>
          </a:p>
          <a:p>
            <a:pPr marL="1543050" marR="0" lvl="4"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a:pPr>
            <a:r>
              <a:rPr kumimoji="0" lang="en-AU" sz="1500" b="0" i="0" u="none" strike="noStrike" kern="0" cap="none" spc="0" normalizeH="0" baseline="0" noProof="0">
                <a:ln>
                  <a:noFill/>
                </a:ln>
                <a:solidFill>
                  <a:prstClr val="black"/>
                </a:solidFill>
                <a:effectLst/>
                <a:uLnTx/>
                <a:uFillTx/>
                <a:latin typeface="+mn-lt"/>
                <a:cs typeface="+mn-cs"/>
              </a:rPr>
              <a:t>Fifth level</a:t>
            </a:r>
          </a:p>
        </p:txBody>
      </p:sp>
      <p:sp>
        <p:nvSpPr>
          <p:cNvPr id="7" name="Slide Number Placeholder 2">
            <a:extLst>
              <a:ext uri="{FF2B5EF4-FFF2-40B4-BE49-F238E27FC236}">
                <a16:creationId xmlns:a16="http://schemas.microsoft.com/office/drawing/2014/main" id="{A9208336-7AE0-40C0-B3B5-13F2798FCFFB}"/>
              </a:ext>
            </a:extLst>
          </p:cNvPr>
          <p:cNvSpPr>
            <a:spLocks noGrp="1"/>
          </p:cNvSpPr>
          <p:nvPr>
            <p:ph type="sldNum" sz="quarter" idx="4"/>
          </p:nvPr>
        </p:nvSpPr>
        <p:spPr>
          <a:xfrm>
            <a:off x="11376587" y="6381329"/>
            <a:ext cx="540544" cy="365125"/>
          </a:xfrm>
          <a:prstGeom prst="rect">
            <a:avLst/>
          </a:prstGeom>
        </p:spPr>
        <p:txBody>
          <a:bodyPr/>
          <a:lstStyle>
            <a:lvl1pPr algn="r">
              <a:defRPr/>
            </a:lvl1pPr>
          </a:lstStyle>
          <a:p>
            <a:pPr>
              <a:lnSpc>
                <a:spcPct val="150000"/>
              </a:lnSpc>
            </a:pPr>
            <a:fld id="{507CB5FE-55B8-41A4-92BC-1FB748DDE98A}" type="slidenum">
              <a:rPr lang="en-AU" sz="1100" b="1" smtClean="0">
                <a:solidFill>
                  <a:schemeClr val="accent1"/>
                </a:solidFill>
              </a:rPr>
              <a:pPr>
                <a:lnSpc>
                  <a:spcPct val="150000"/>
                </a:lnSpc>
              </a:pPr>
              <a:t>‹#›</a:t>
            </a:fld>
            <a:endParaRPr lang="en-AU" sz="1100" b="1">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p:cNvSpPr>
            <a:spLocks noGrp="1"/>
          </p:cNvSpPr>
          <p:nvPr>
            <p:ph type="title"/>
          </p:nvPr>
        </p:nvSpPr>
        <p:spPr>
          <a:xfrm>
            <a:off x="617076" y="274638"/>
            <a:ext cx="10972800" cy="1143000"/>
          </a:xfrm>
        </p:spPr>
        <p:txBody>
          <a:bodyPr anchor="t"/>
          <a:lstStyle>
            <a:lvl1pPr>
              <a:defRPr>
                <a:solidFill>
                  <a:schemeClr val="accent1"/>
                </a:solidFill>
              </a:defRPr>
            </a:lvl1pPr>
          </a:lstStyle>
          <a:p>
            <a:r>
              <a:rPr lang="en-US"/>
              <a:t>Click to edit Master title style</a:t>
            </a:r>
            <a:endParaRPr lang="en-AU"/>
          </a:p>
        </p:txBody>
      </p:sp>
      <p:sp>
        <p:nvSpPr>
          <p:cNvPr id="3" name="Content Placeholder 2"/>
          <p:cNvSpPr>
            <a:spLocks noGrp="1"/>
          </p:cNvSpPr>
          <p:nvPr>
            <p:ph sz="half" idx="1" hasCustomPrompt="1"/>
          </p:nvPr>
        </p:nvSpPr>
        <p:spPr>
          <a:xfrm>
            <a:off x="609601" y="1600205"/>
            <a:ext cx="3481809" cy="4525963"/>
          </a:xfrm>
        </p:spPr>
        <p:txBody>
          <a:bodyPr/>
          <a:lstStyle>
            <a:lvl1pPr marL="257175" marR="0" indent="-257175" algn="l" defTabSz="914400" rtl="0" eaLnBrk="1" fontAlgn="base" latinLnBrk="0" hangingPunct="1">
              <a:lnSpc>
                <a:spcPct val="100000"/>
              </a:lnSpc>
              <a:spcBef>
                <a:spcPct val="20000"/>
              </a:spcBef>
              <a:spcAft>
                <a:spcPct val="0"/>
              </a:spcAft>
              <a:buClr>
                <a:srgbClr val="004A7F"/>
              </a:buClr>
              <a:buSzTx/>
              <a:buFontTx/>
              <a:buChar char="•"/>
              <a:tabLst/>
              <a:defRPr sz="2000"/>
            </a:lvl1pPr>
            <a:lvl2pPr marL="557213" marR="0"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sz="1800"/>
            </a:lvl2pPr>
            <a:lvl3pPr marL="857250" marR="0"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sz="1500"/>
            </a:lvl3pPr>
            <a:lvl4pPr marL="1200150" marR="0"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sz="1350"/>
            </a:lvl4pPr>
            <a:lvl5pPr marL="1543050" marR="0"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sz="1350"/>
            </a:lvl5pPr>
            <a:lvl6pPr>
              <a:defRPr sz="1350"/>
            </a:lvl6pPr>
            <a:lvl7pPr>
              <a:defRPr sz="1350"/>
            </a:lvl7pPr>
            <a:lvl8pPr>
              <a:defRPr sz="1350"/>
            </a:lvl8pPr>
            <a:lvl9pPr>
              <a:defRPr sz="1350"/>
            </a:lvl9pPr>
          </a:lstStyle>
          <a:p>
            <a:pPr marL="257175" marR="0" lvl="0" indent="-257175" algn="l" defTabSz="914400" rtl="0" eaLnBrk="1" fontAlgn="base" latinLnBrk="0" hangingPunct="1">
              <a:lnSpc>
                <a:spcPct val="100000"/>
              </a:lnSpc>
              <a:spcBef>
                <a:spcPct val="20000"/>
              </a:spcBef>
              <a:spcAft>
                <a:spcPct val="0"/>
              </a:spcAft>
              <a:buClr>
                <a:srgbClr val="004A7F"/>
              </a:buClr>
              <a:buSzTx/>
              <a:buFontTx/>
              <a:buChar char="•"/>
              <a:tabLst/>
              <a:defRPr/>
            </a:pPr>
            <a:r>
              <a:rPr kumimoji="0" lang="en-AU" sz="2400" b="0" i="0" u="none" strike="noStrike" kern="0" cap="none" spc="0" normalizeH="0" baseline="0" noProof="0">
                <a:ln>
                  <a:noFill/>
                </a:ln>
                <a:solidFill>
                  <a:prstClr val="black"/>
                </a:solidFill>
                <a:effectLst/>
                <a:uLnTx/>
                <a:uFillTx/>
                <a:latin typeface="+mn-lt"/>
                <a:ea typeface="+mn-ea"/>
                <a:cs typeface="+mn-cs"/>
              </a:rPr>
              <a:t>First level</a:t>
            </a:r>
          </a:p>
          <a:p>
            <a:pPr marL="557213" marR="0" lvl="1"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a:pPr>
            <a:r>
              <a:rPr kumimoji="0" lang="en-AU" sz="2100" b="0" i="0" u="none" strike="noStrike" kern="0" cap="none" spc="0" normalizeH="0" baseline="0" noProof="0">
                <a:ln>
                  <a:noFill/>
                </a:ln>
                <a:solidFill>
                  <a:prstClr val="black"/>
                </a:solidFill>
                <a:effectLst/>
                <a:uLnTx/>
                <a:uFillTx/>
                <a:latin typeface="+mn-lt"/>
                <a:cs typeface="+mn-cs"/>
              </a:rPr>
              <a:t>Second level</a:t>
            </a:r>
          </a:p>
          <a:p>
            <a:pPr marL="857250" marR="0" lvl="2"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a:pPr>
            <a:r>
              <a:rPr kumimoji="0" lang="en-AU" sz="1800" b="0" i="0" u="none" strike="noStrike" kern="0" cap="none" spc="0" normalizeH="0" baseline="0" noProof="0">
                <a:ln>
                  <a:noFill/>
                </a:ln>
                <a:solidFill>
                  <a:prstClr val="black"/>
                </a:solidFill>
                <a:effectLst/>
                <a:uLnTx/>
                <a:uFillTx/>
                <a:latin typeface="+mn-lt"/>
                <a:cs typeface="+mn-cs"/>
              </a:rPr>
              <a:t>Third level</a:t>
            </a:r>
          </a:p>
          <a:p>
            <a:pPr marL="1200150" marR="0" lvl="3"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a:pPr>
            <a:r>
              <a:rPr kumimoji="0" lang="en-AU" sz="1500" b="0" i="0" u="none" strike="noStrike" kern="0" cap="none" spc="0" normalizeH="0" baseline="0" noProof="0">
                <a:ln>
                  <a:noFill/>
                </a:ln>
                <a:solidFill>
                  <a:prstClr val="black"/>
                </a:solidFill>
                <a:effectLst/>
                <a:uLnTx/>
                <a:uFillTx/>
                <a:latin typeface="+mn-lt"/>
                <a:cs typeface="+mn-cs"/>
              </a:rPr>
              <a:t>Fourth level</a:t>
            </a:r>
          </a:p>
          <a:p>
            <a:pPr marL="1543050" marR="0" lvl="4"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a:pPr>
            <a:r>
              <a:rPr kumimoji="0" lang="en-AU" sz="1500" b="0" i="0" u="none" strike="noStrike" kern="0" cap="none" spc="0" normalizeH="0" baseline="0" noProof="0">
                <a:ln>
                  <a:noFill/>
                </a:ln>
                <a:solidFill>
                  <a:prstClr val="black"/>
                </a:solidFill>
                <a:effectLst/>
                <a:uLnTx/>
                <a:uFillTx/>
                <a:latin typeface="+mn-lt"/>
                <a:cs typeface="+mn-cs"/>
              </a:rPr>
              <a:t>Fifth level</a:t>
            </a:r>
          </a:p>
        </p:txBody>
      </p:sp>
      <p:sp>
        <p:nvSpPr>
          <p:cNvPr id="7" name="Content Placeholder 2">
            <a:extLst>
              <a:ext uri="{FF2B5EF4-FFF2-40B4-BE49-F238E27FC236}">
                <a16:creationId xmlns:a16="http://schemas.microsoft.com/office/drawing/2014/main" id="{D0EDCEB0-9812-4D1B-B9F1-013601524C08}"/>
              </a:ext>
            </a:extLst>
          </p:cNvPr>
          <p:cNvSpPr>
            <a:spLocks noGrp="1"/>
          </p:cNvSpPr>
          <p:nvPr>
            <p:ph sz="half" idx="10" hasCustomPrompt="1"/>
          </p:nvPr>
        </p:nvSpPr>
        <p:spPr>
          <a:xfrm>
            <a:off x="4358834" y="1600205"/>
            <a:ext cx="3481809" cy="4525963"/>
          </a:xfrm>
        </p:spPr>
        <p:txBody>
          <a:bodyPr/>
          <a:lstStyle>
            <a:lvl1pPr marL="257175" marR="0" indent="-257175" algn="l" defTabSz="914400" rtl="0" eaLnBrk="1" fontAlgn="base" latinLnBrk="0" hangingPunct="1">
              <a:lnSpc>
                <a:spcPct val="100000"/>
              </a:lnSpc>
              <a:spcBef>
                <a:spcPct val="20000"/>
              </a:spcBef>
              <a:spcAft>
                <a:spcPct val="0"/>
              </a:spcAft>
              <a:buClr>
                <a:srgbClr val="004A7F"/>
              </a:buClr>
              <a:buSzTx/>
              <a:buFontTx/>
              <a:buChar char="•"/>
              <a:tabLst/>
              <a:defRPr sz="2100"/>
            </a:lvl1pPr>
            <a:lvl2pPr marL="557213" marR="0"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sz="1800"/>
            </a:lvl2pPr>
            <a:lvl3pPr marL="857250" marR="0"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sz="1500"/>
            </a:lvl3pPr>
            <a:lvl4pPr marL="1200150" marR="0"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sz="1350"/>
            </a:lvl4pPr>
            <a:lvl5pPr marL="1543050" marR="0"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sz="1350"/>
            </a:lvl5pPr>
            <a:lvl6pPr>
              <a:defRPr sz="1350"/>
            </a:lvl6pPr>
            <a:lvl7pPr>
              <a:defRPr sz="1350"/>
            </a:lvl7pPr>
            <a:lvl8pPr>
              <a:defRPr sz="1350"/>
            </a:lvl8pPr>
            <a:lvl9pPr>
              <a:defRPr sz="1350"/>
            </a:lvl9pPr>
          </a:lstStyle>
          <a:p>
            <a:pPr marL="257175" marR="0" lvl="0" indent="-257175" algn="l" defTabSz="914400" rtl="0" eaLnBrk="1" fontAlgn="base" latinLnBrk="0" hangingPunct="1">
              <a:lnSpc>
                <a:spcPct val="100000"/>
              </a:lnSpc>
              <a:spcBef>
                <a:spcPct val="20000"/>
              </a:spcBef>
              <a:spcAft>
                <a:spcPct val="0"/>
              </a:spcAft>
              <a:buClr>
                <a:srgbClr val="004A7F"/>
              </a:buClr>
              <a:buSzTx/>
              <a:buFontTx/>
              <a:buChar char="•"/>
              <a:tabLst/>
              <a:defRPr/>
            </a:pPr>
            <a:r>
              <a:rPr kumimoji="0" lang="en-AU" sz="2400" b="0" i="0" u="none" strike="noStrike" kern="0" cap="none" spc="0" normalizeH="0" baseline="0" noProof="0">
                <a:ln>
                  <a:noFill/>
                </a:ln>
                <a:solidFill>
                  <a:prstClr val="black"/>
                </a:solidFill>
                <a:effectLst/>
                <a:uLnTx/>
                <a:uFillTx/>
                <a:latin typeface="+mn-lt"/>
                <a:ea typeface="+mn-ea"/>
                <a:cs typeface="+mn-cs"/>
              </a:rPr>
              <a:t>First level</a:t>
            </a:r>
          </a:p>
          <a:p>
            <a:pPr marL="557213" marR="0" lvl="1"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a:pPr>
            <a:r>
              <a:rPr kumimoji="0" lang="en-AU" sz="2100" b="0" i="0" u="none" strike="noStrike" kern="0" cap="none" spc="0" normalizeH="0" baseline="0" noProof="0">
                <a:ln>
                  <a:noFill/>
                </a:ln>
                <a:solidFill>
                  <a:prstClr val="black"/>
                </a:solidFill>
                <a:effectLst/>
                <a:uLnTx/>
                <a:uFillTx/>
                <a:latin typeface="+mn-lt"/>
                <a:cs typeface="+mn-cs"/>
              </a:rPr>
              <a:t>Second level</a:t>
            </a:r>
          </a:p>
          <a:p>
            <a:pPr marL="857250" marR="0" lvl="2"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a:pPr>
            <a:r>
              <a:rPr kumimoji="0" lang="en-AU" sz="1800" b="0" i="0" u="none" strike="noStrike" kern="0" cap="none" spc="0" normalizeH="0" baseline="0" noProof="0">
                <a:ln>
                  <a:noFill/>
                </a:ln>
                <a:solidFill>
                  <a:prstClr val="black"/>
                </a:solidFill>
                <a:effectLst/>
                <a:uLnTx/>
                <a:uFillTx/>
                <a:latin typeface="+mn-lt"/>
                <a:cs typeface="+mn-cs"/>
              </a:rPr>
              <a:t>Third level</a:t>
            </a:r>
          </a:p>
          <a:p>
            <a:pPr marL="1200150" marR="0" lvl="3"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a:pPr>
            <a:r>
              <a:rPr kumimoji="0" lang="en-AU" sz="1500" b="0" i="0" u="none" strike="noStrike" kern="0" cap="none" spc="0" normalizeH="0" baseline="0" noProof="0">
                <a:ln>
                  <a:noFill/>
                </a:ln>
                <a:solidFill>
                  <a:prstClr val="black"/>
                </a:solidFill>
                <a:effectLst/>
                <a:uLnTx/>
                <a:uFillTx/>
                <a:latin typeface="+mn-lt"/>
                <a:cs typeface="+mn-cs"/>
              </a:rPr>
              <a:t>Fourth level</a:t>
            </a:r>
          </a:p>
          <a:p>
            <a:pPr marL="1543050" marR="0" lvl="4"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a:pPr>
            <a:r>
              <a:rPr kumimoji="0" lang="en-AU" sz="1500" b="0" i="0" u="none" strike="noStrike" kern="0" cap="none" spc="0" normalizeH="0" baseline="0" noProof="0">
                <a:ln>
                  <a:noFill/>
                </a:ln>
                <a:solidFill>
                  <a:prstClr val="black"/>
                </a:solidFill>
                <a:effectLst/>
                <a:uLnTx/>
                <a:uFillTx/>
                <a:latin typeface="+mn-lt"/>
                <a:cs typeface="+mn-cs"/>
              </a:rPr>
              <a:t>Fifth level</a:t>
            </a:r>
          </a:p>
        </p:txBody>
      </p:sp>
      <p:sp>
        <p:nvSpPr>
          <p:cNvPr id="8" name="Content Placeholder 2">
            <a:extLst>
              <a:ext uri="{FF2B5EF4-FFF2-40B4-BE49-F238E27FC236}">
                <a16:creationId xmlns:a16="http://schemas.microsoft.com/office/drawing/2014/main" id="{E5C03CB6-03F4-486F-8770-32E13A88DEA1}"/>
              </a:ext>
            </a:extLst>
          </p:cNvPr>
          <p:cNvSpPr>
            <a:spLocks noGrp="1"/>
          </p:cNvSpPr>
          <p:nvPr>
            <p:ph sz="half" idx="11" hasCustomPrompt="1"/>
          </p:nvPr>
        </p:nvSpPr>
        <p:spPr>
          <a:xfrm>
            <a:off x="8108068" y="1600205"/>
            <a:ext cx="3481809" cy="4525963"/>
          </a:xfrm>
        </p:spPr>
        <p:txBody>
          <a:bodyPr/>
          <a:lstStyle>
            <a:lvl1pPr marL="257175" marR="0" indent="-257175" algn="l" defTabSz="914400" rtl="0" eaLnBrk="1" fontAlgn="base" latinLnBrk="0" hangingPunct="1">
              <a:lnSpc>
                <a:spcPct val="100000"/>
              </a:lnSpc>
              <a:spcBef>
                <a:spcPct val="20000"/>
              </a:spcBef>
              <a:spcAft>
                <a:spcPct val="0"/>
              </a:spcAft>
              <a:buClr>
                <a:srgbClr val="004A7F"/>
              </a:buClr>
              <a:buSzTx/>
              <a:buFontTx/>
              <a:buChar char="•"/>
              <a:tabLst/>
              <a:defRPr sz="2100"/>
            </a:lvl1pPr>
            <a:lvl2pPr marL="557213" marR="0"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sz="1800"/>
            </a:lvl2pPr>
            <a:lvl3pPr marL="857250" marR="0"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sz="1500"/>
            </a:lvl3pPr>
            <a:lvl4pPr marL="1200150" marR="0"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sz="1350"/>
            </a:lvl4pPr>
            <a:lvl5pPr marL="1543050" marR="0"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sz="1350"/>
            </a:lvl5pPr>
            <a:lvl6pPr>
              <a:defRPr sz="1350"/>
            </a:lvl6pPr>
            <a:lvl7pPr>
              <a:defRPr sz="1350"/>
            </a:lvl7pPr>
            <a:lvl8pPr>
              <a:defRPr sz="1350"/>
            </a:lvl8pPr>
            <a:lvl9pPr>
              <a:defRPr sz="1350"/>
            </a:lvl9pPr>
          </a:lstStyle>
          <a:p>
            <a:pPr marL="257175" marR="0" lvl="0" indent="-257175" algn="l" defTabSz="914400" rtl="0" eaLnBrk="1" fontAlgn="base" latinLnBrk="0" hangingPunct="1">
              <a:lnSpc>
                <a:spcPct val="100000"/>
              </a:lnSpc>
              <a:spcBef>
                <a:spcPct val="20000"/>
              </a:spcBef>
              <a:spcAft>
                <a:spcPct val="0"/>
              </a:spcAft>
              <a:buClr>
                <a:srgbClr val="004A7F"/>
              </a:buClr>
              <a:buSzTx/>
              <a:buFontTx/>
              <a:buChar char="•"/>
              <a:tabLst/>
              <a:defRPr/>
            </a:pPr>
            <a:r>
              <a:rPr kumimoji="0" lang="en-AU" sz="2400" b="0" i="0" u="none" strike="noStrike" kern="0" cap="none" spc="0" normalizeH="0" baseline="0" noProof="0">
                <a:ln>
                  <a:noFill/>
                </a:ln>
                <a:solidFill>
                  <a:prstClr val="black"/>
                </a:solidFill>
                <a:effectLst/>
                <a:uLnTx/>
                <a:uFillTx/>
                <a:latin typeface="+mn-lt"/>
                <a:ea typeface="+mn-ea"/>
                <a:cs typeface="+mn-cs"/>
              </a:rPr>
              <a:t>First level</a:t>
            </a:r>
          </a:p>
          <a:p>
            <a:pPr marL="557213" marR="0" lvl="1"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a:pPr>
            <a:r>
              <a:rPr kumimoji="0" lang="en-AU" sz="2100" b="0" i="0" u="none" strike="noStrike" kern="0" cap="none" spc="0" normalizeH="0" baseline="0" noProof="0">
                <a:ln>
                  <a:noFill/>
                </a:ln>
                <a:solidFill>
                  <a:prstClr val="black"/>
                </a:solidFill>
                <a:effectLst/>
                <a:uLnTx/>
                <a:uFillTx/>
                <a:latin typeface="+mn-lt"/>
                <a:cs typeface="+mn-cs"/>
              </a:rPr>
              <a:t>Second level</a:t>
            </a:r>
          </a:p>
          <a:p>
            <a:pPr marL="857250" marR="0" lvl="2"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a:pPr>
            <a:r>
              <a:rPr kumimoji="0" lang="en-AU" sz="1800" b="0" i="0" u="none" strike="noStrike" kern="0" cap="none" spc="0" normalizeH="0" baseline="0" noProof="0">
                <a:ln>
                  <a:noFill/>
                </a:ln>
                <a:solidFill>
                  <a:prstClr val="black"/>
                </a:solidFill>
                <a:effectLst/>
                <a:uLnTx/>
                <a:uFillTx/>
                <a:latin typeface="+mn-lt"/>
                <a:cs typeface="+mn-cs"/>
              </a:rPr>
              <a:t>Third level</a:t>
            </a:r>
          </a:p>
          <a:p>
            <a:pPr marL="1200150" marR="0" lvl="3"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a:pPr>
            <a:r>
              <a:rPr kumimoji="0" lang="en-AU" sz="1500" b="0" i="0" u="none" strike="noStrike" kern="0" cap="none" spc="0" normalizeH="0" baseline="0" noProof="0">
                <a:ln>
                  <a:noFill/>
                </a:ln>
                <a:solidFill>
                  <a:prstClr val="black"/>
                </a:solidFill>
                <a:effectLst/>
                <a:uLnTx/>
                <a:uFillTx/>
                <a:latin typeface="+mn-lt"/>
                <a:cs typeface="+mn-cs"/>
              </a:rPr>
              <a:t>Fourth level</a:t>
            </a:r>
          </a:p>
          <a:p>
            <a:pPr marL="1543050" marR="0" lvl="4"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a:pPr>
            <a:r>
              <a:rPr kumimoji="0" lang="en-AU" sz="1500" b="0" i="0" u="none" strike="noStrike" kern="0" cap="none" spc="0" normalizeH="0" baseline="0" noProof="0">
                <a:ln>
                  <a:noFill/>
                </a:ln>
                <a:solidFill>
                  <a:prstClr val="black"/>
                </a:solidFill>
                <a:effectLst/>
                <a:uLnTx/>
                <a:uFillTx/>
                <a:latin typeface="+mn-lt"/>
                <a:cs typeface="+mn-cs"/>
              </a:rPr>
              <a:t>Fifth level</a:t>
            </a:r>
          </a:p>
        </p:txBody>
      </p:sp>
      <p:sp>
        <p:nvSpPr>
          <p:cNvPr id="9" name="Slide Number Placeholder 2">
            <a:extLst>
              <a:ext uri="{FF2B5EF4-FFF2-40B4-BE49-F238E27FC236}">
                <a16:creationId xmlns:a16="http://schemas.microsoft.com/office/drawing/2014/main" id="{89494BA8-EEF4-4114-BC6F-74141ADE3340}"/>
              </a:ext>
            </a:extLst>
          </p:cNvPr>
          <p:cNvSpPr>
            <a:spLocks noGrp="1"/>
          </p:cNvSpPr>
          <p:nvPr>
            <p:ph type="sldNum" sz="quarter" idx="4"/>
          </p:nvPr>
        </p:nvSpPr>
        <p:spPr>
          <a:xfrm>
            <a:off x="11376587" y="6381329"/>
            <a:ext cx="540544" cy="365125"/>
          </a:xfrm>
          <a:prstGeom prst="rect">
            <a:avLst/>
          </a:prstGeom>
        </p:spPr>
        <p:txBody>
          <a:bodyPr/>
          <a:lstStyle>
            <a:lvl1pPr algn="r">
              <a:defRPr/>
            </a:lvl1pPr>
          </a:lstStyle>
          <a:p>
            <a:pPr>
              <a:lnSpc>
                <a:spcPct val="150000"/>
              </a:lnSpc>
            </a:pPr>
            <a:fld id="{507CB5FE-55B8-41A4-92BC-1FB748DDE98A}" type="slidenum">
              <a:rPr lang="en-AU" sz="1100" b="1" smtClean="0">
                <a:solidFill>
                  <a:schemeClr val="accent1"/>
                </a:solidFill>
              </a:rPr>
              <a:pPr>
                <a:lnSpc>
                  <a:spcPct val="150000"/>
                </a:lnSpc>
              </a:pPr>
              <a:t>‹#›</a:t>
            </a:fld>
            <a:endParaRPr lang="en-AU" sz="1100" b="1">
              <a:solidFill>
                <a:schemeClr val="accent1"/>
              </a:solidFill>
            </a:endParaRPr>
          </a:p>
        </p:txBody>
      </p:sp>
    </p:spTree>
    <p:extLst>
      <p:ext uri="{BB962C8B-B14F-4D97-AF65-F5344CB8AC3E}">
        <p14:creationId xmlns:p14="http://schemas.microsoft.com/office/powerpoint/2010/main" val="1614904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Two column - titles">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535114"/>
            <a:ext cx="5386917" cy="525735"/>
          </a:xfrm>
        </p:spPr>
        <p:txBody>
          <a:bodyPr anchor="b"/>
          <a:lstStyle>
            <a:lvl1pPr marL="0" indent="0">
              <a:buNone/>
              <a:defRPr sz="22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70" y="1535114"/>
            <a:ext cx="5389033" cy="525735"/>
          </a:xfrm>
        </p:spPr>
        <p:txBody>
          <a:bodyPr anchor="b"/>
          <a:lstStyle>
            <a:lvl1pPr marL="0" indent="0">
              <a:buNone/>
              <a:defRPr sz="22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Slide Number Placeholder 2">
            <a:extLst>
              <a:ext uri="{FF2B5EF4-FFF2-40B4-BE49-F238E27FC236}">
                <a16:creationId xmlns:a16="http://schemas.microsoft.com/office/drawing/2014/main" id="{CA8C4B90-B5B4-4688-A03D-016CD6C9677F}"/>
              </a:ext>
            </a:extLst>
          </p:cNvPr>
          <p:cNvSpPr>
            <a:spLocks noGrp="1"/>
          </p:cNvSpPr>
          <p:nvPr>
            <p:ph type="sldNum" sz="quarter" idx="10"/>
          </p:nvPr>
        </p:nvSpPr>
        <p:spPr>
          <a:xfrm>
            <a:off x="11376587" y="6381329"/>
            <a:ext cx="540544" cy="365125"/>
          </a:xfrm>
          <a:prstGeom prst="rect">
            <a:avLst/>
          </a:prstGeom>
        </p:spPr>
        <p:txBody>
          <a:bodyPr/>
          <a:lstStyle>
            <a:lvl1pPr algn="r">
              <a:defRPr/>
            </a:lvl1pPr>
          </a:lstStyle>
          <a:p>
            <a:pPr>
              <a:lnSpc>
                <a:spcPct val="150000"/>
              </a:lnSpc>
            </a:pPr>
            <a:fld id="{507CB5FE-55B8-41A4-92BC-1FB748DDE98A}" type="slidenum">
              <a:rPr lang="en-AU" sz="1100" b="1" smtClean="0">
                <a:solidFill>
                  <a:schemeClr val="accent1"/>
                </a:solidFill>
              </a:rPr>
              <a:pPr>
                <a:lnSpc>
                  <a:spcPct val="150000"/>
                </a:lnSpc>
              </a:pPr>
              <a:t>‹#›</a:t>
            </a:fld>
            <a:endParaRPr lang="en-AU" sz="1100" b="1">
              <a:solidFill>
                <a:schemeClr val="accen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title style</a:t>
            </a:r>
            <a:endParaRPr lang="en-AU" dirty="0"/>
          </a:p>
        </p:txBody>
      </p:sp>
      <p:sp>
        <p:nvSpPr>
          <p:cNvPr id="6152" name="Rectangle 8"/>
          <p:cNvSpPr>
            <a:spLocks noGrp="1" noChangeArrowheads="1"/>
          </p:cNvSpPr>
          <p:nvPr>
            <p:ph type="body" idx="1"/>
          </p:nvPr>
        </p:nvSpPr>
        <p:spPr bwMode="auto">
          <a:xfrm>
            <a:off x="609600" y="1600205"/>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a:t>First level</a:t>
            </a:r>
          </a:p>
          <a:p>
            <a:pPr lvl="1"/>
            <a:r>
              <a:rPr lang="en-AU"/>
              <a:t>Second level</a:t>
            </a:r>
          </a:p>
          <a:p>
            <a:pPr lvl="2"/>
            <a:r>
              <a:rPr lang="en-AU"/>
              <a:t>Third level</a:t>
            </a:r>
          </a:p>
          <a:p>
            <a:pPr lvl="3"/>
            <a:r>
              <a:rPr lang="en-AU"/>
              <a:t>Fourth level</a:t>
            </a:r>
          </a:p>
          <a:p>
            <a:pPr lvl="4"/>
            <a:r>
              <a:rPr lang="en-AU"/>
              <a:t>Fifth level</a:t>
            </a:r>
          </a:p>
        </p:txBody>
      </p:sp>
      <p:sp>
        <p:nvSpPr>
          <p:cNvPr id="5" name="Slide Number Placeholder 2">
            <a:extLst>
              <a:ext uri="{FF2B5EF4-FFF2-40B4-BE49-F238E27FC236}">
                <a16:creationId xmlns:a16="http://schemas.microsoft.com/office/drawing/2014/main" id="{E2A4B538-B9A8-4206-9482-553A54B88DF1}"/>
              </a:ext>
            </a:extLst>
          </p:cNvPr>
          <p:cNvSpPr>
            <a:spLocks noGrp="1"/>
          </p:cNvSpPr>
          <p:nvPr>
            <p:ph type="sldNum" sz="quarter" idx="4"/>
          </p:nvPr>
        </p:nvSpPr>
        <p:spPr>
          <a:xfrm>
            <a:off x="11376587" y="6381329"/>
            <a:ext cx="540544" cy="365125"/>
          </a:xfrm>
          <a:prstGeom prst="rect">
            <a:avLst/>
          </a:prstGeom>
        </p:spPr>
        <p:txBody>
          <a:bodyPr/>
          <a:lstStyle>
            <a:lvl1pPr algn="r">
              <a:defRPr/>
            </a:lvl1pPr>
          </a:lstStyle>
          <a:p>
            <a:pPr>
              <a:lnSpc>
                <a:spcPct val="150000"/>
              </a:lnSpc>
            </a:pPr>
            <a:fld id="{507CB5FE-55B8-41A4-92BC-1FB748DDE98A}" type="slidenum">
              <a:rPr lang="en-AU" sz="1100" b="1" smtClean="0">
                <a:solidFill>
                  <a:schemeClr val="accent1"/>
                </a:solidFill>
              </a:rPr>
              <a:pPr>
                <a:lnSpc>
                  <a:spcPct val="150000"/>
                </a:lnSpc>
              </a:pPr>
              <a:t>‹#›</a:t>
            </a:fld>
            <a:endParaRPr lang="en-AU" sz="1100" b="1">
              <a:solidFill>
                <a:schemeClr val="accent1"/>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94" r:id="rId2"/>
    <p:sldLayoutId id="2147483698" r:id="rId3"/>
    <p:sldLayoutId id="2147483699" r:id="rId4"/>
    <p:sldLayoutId id="2147483700" r:id="rId5"/>
    <p:sldLayoutId id="2147483686" r:id="rId6"/>
    <p:sldLayoutId id="2147483688" r:id="rId7"/>
    <p:sldLayoutId id="2147483692" r:id="rId8"/>
    <p:sldLayoutId id="2147483689" r:id="rId9"/>
    <p:sldLayoutId id="2147483693" r:id="rId10"/>
    <p:sldLayoutId id="2147483690" r:id="rId11"/>
    <p:sldLayoutId id="2147483691" r:id="rId12"/>
  </p:sldLayoutIdLst>
  <p:hf hdr="0" ftr="0" dt="0"/>
  <p:txStyles>
    <p:titleStyle>
      <a:lvl1pPr algn="l" rtl="0" eaLnBrk="1" fontAlgn="base" hangingPunct="1">
        <a:spcBef>
          <a:spcPct val="0"/>
        </a:spcBef>
        <a:spcAft>
          <a:spcPct val="0"/>
        </a:spcAft>
        <a:defRPr sz="4000" b="1">
          <a:solidFill>
            <a:srgbClr val="002C47"/>
          </a:solidFill>
          <a:latin typeface="+mj-lt"/>
          <a:ea typeface="+mj-ea"/>
          <a:cs typeface="+mj-cs"/>
        </a:defRPr>
      </a:lvl1pPr>
      <a:lvl2pPr algn="l" rtl="0" eaLnBrk="1" fontAlgn="base" hangingPunct="1">
        <a:spcBef>
          <a:spcPct val="0"/>
        </a:spcBef>
        <a:spcAft>
          <a:spcPct val="0"/>
        </a:spcAft>
        <a:defRPr sz="3300">
          <a:solidFill>
            <a:srgbClr val="004A7F"/>
          </a:solidFill>
          <a:latin typeface="Calibri" pitchFamily="34" charset="0"/>
          <a:cs typeface="Arial" charset="0"/>
        </a:defRPr>
      </a:lvl2pPr>
      <a:lvl3pPr algn="l" rtl="0" eaLnBrk="1" fontAlgn="base" hangingPunct="1">
        <a:spcBef>
          <a:spcPct val="0"/>
        </a:spcBef>
        <a:spcAft>
          <a:spcPct val="0"/>
        </a:spcAft>
        <a:defRPr sz="3300">
          <a:solidFill>
            <a:srgbClr val="004A7F"/>
          </a:solidFill>
          <a:latin typeface="Calibri" pitchFamily="34" charset="0"/>
          <a:cs typeface="Arial" charset="0"/>
        </a:defRPr>
      </a:lvl3pPr>
      <a:lvl4pPr algn="l" rtl="0" eaLnBrk="1" fontAlgn="base" hangingPunct="1">
        <a:spcBef>
          <a:spcPct val="0"/>
        </a:spcBef>
        <a:spcAft>
          <a:spcPct val="0"/>
        </a:spcAft>
        <a:defRPr sz="3300">
          <a:solidFill>
            <a:srgbClr val="004A7F"/>
          </a:solidFill>
          <a:latin typeface="Calibri" pitchFamily="34" charset="0"/>
          <a:cs typeface="Arial" charset="0"/>
        </a:defRPr>
      </a:lvl4pPr>
      <a:lvl5pPr algn="l" rtl="0" eaLnBrk="1" fontAlgn="base" hangingPunct="1">
        <a:spcBef>
          <a:spcPct val="0"/>
        </a:spcBef>
        <a:spcAft>
          <a:spcPct val="0"/>
        </a:spcAft>
        <a:defRPr sz="3300">
          <a:solidFill>
            <a:srgbClr val="004A7F"/>
          </a:solidFill>
          <a:latin typeface="Calibri" pitchFamily="34" charset="0"/>
          <a:cs typeface="Arial" charset="0"/>
        </a:defRPr>
      </a:lvl5pPr>
      <a:lvl6pPr marL="342900" algn="l" rtl="0" eaLnBrk="1" fontAlgn="base" hangingPunct="1">
        <a:spcBef>
          <a:spcPct val="0"/>
        </a:spcBef>
        <a:spcAft>
          <a:spcPct val="0"/>
        </a:spcAft>
        <a:defRPr sz="3300">
          <a:solidFill>
            <a:srgbClr val="004A7F"/>
          </a:solidFill>
          <a:latin typeface="Calibri" pitchFamily="34" charset="0"/>
          <a:cs typeface="Arial" charset="0"/>
        </a:defRPr>
      </a:lvl6pPr>
      <a:lvl7pPr marL="685800" algn="l" rtl="0" eaLnBrk="1" fontAlgn="base" hangingPunct="1">
        <a:spcBef>
          <a:spcPct val="0"/>
        </a:spcBef>
        <a:spcAft>
          <a:spcPct val="0"/>
        </a:spcAft>
        <a:defRPr sz="3300">
          <a:solidFill>
            <a:srgbClr val="004A7F"/>
          </a:solidFill>
          <a:latin typeface="Calibri" pitchFamily="34" charset="0"/>
          <a:cs typeface="Arial" charset="0"/>
        </a:defRPr>
      </a:lvl7pPr>
      <a:lvl8pPr marL="1028700" algn="l" rtl="0" eaLnBrk="1" fontAlgn="base" hangingPunct="1">
        <a:spcBef>
          <a:spcPct val="0"/>
        </a:spcBef>
        <a:spcAft>
          <a:spcPct val="0"/>
        </a:spcAft>
        <a:defRPr sz="3300">
          <a:solidFill>
            <a:srgbClr val="004A7F"/>
          </a:solidFill>
          <a:latin typeface="Calibri" pitchFamily="34" charset="0"/>
          <a:cs typeface="Arial" charset="0"/>
        </a:defRPr>
      </a:lvl8pPr>
      <a:lvl9pPr marL="1371600" algn="l" rtl="0" eaLnBrk="1" fontAlgn="base" hangingPunct="1">
        <a:spcBef>
          <a:spcPct val="0"/>
        </a:spcBef>
        <a:spcAft>
          <a:spcPct val="0"/>
        </a:spcAft>
        <a:defRPr sz="3300">
          <a:solidFill>
            <a:srgbClr val="004A7F"/>
          </a:solidFill>
          <a:latin typeface="Calibri" pitchFamily="34" charset="0"/>
          <a:cs typeface="Arial" charset="0"/>
        </a:defRPr>
      </a:lvl9pPr>
    </p:titleStyle>
    <p:bodyStyle>
      <a:lvl1pPr marL="257175" indent="-257175" algn="l" rtl="0" eaLnBrk="1" fontAlgn="base" hangingPunct="1">
        <a:spcBef>
          <a:spcPct val="20000"/>
        </a:spcBef>
        <a:spcAft>
          <a:spcPct val="0"/>
        </a:spcAft>
        <a:buClr>
          <a:srgbClr val="004A7F"/>
        </a:buClr>
        <a:buChar char="•"/>
        <a:defRPr sz="2400">
          <a:solidFill>
            <a:schemeClr val="tx1"/>
          </a:solidFill>
          <a:latin typeface="+mn-lt"/>
          <a:ea typeface="+mn-ea"/>
          <a:cs typeface="+mn-cs"/>
        </a:defRPr>
      </a:lvl1pPr>
      <a:lvl2pPr marL="557213" indent="-214313" algn="l" rtl="0" eaLnBrk="1" fontAlgn="base" hangingPunct="1">
        <a:spcBef>
          <a:spcPct val="20000"/>
        </a:spcBef>
        <a:spcAft>
          <a:spcPct val="0"/>
        </a:spcAft>
        <a:buClr>
          <a:srgbClr val="97BF0D"/>
        </a:buClr>
        <a:buFont typeface="Calibri" pitchFamily="34" charset="0"/>
        <a:buChar char="–"/>
        <a:defRPr sz="2100">
          <a:solidFill>
            <a:schemeClr val="tx1"/>
          </a:solidFill>
          <a:latin typeface="+mn-lt"/>
          <a:cs typeface="+mn-cs"/>
        </a:defRPr>
      </a:lvl2pPr>
      <a:lvl3pPr marL="857250" indent="-171450" algn="l" rtl="0" eaLnBrk="1" fontAlgn="base" hangingPunct="1">
        <a:spcBef>
          <a:spcPct val="20000"/>
        </a:spcBef>
        <a:spcAft>
          <a:spcPct val="0"/>
        </a:spcAft>
        <a:buClr>
          <a:schemeClr val="accent2"/>
        </a:buClr>
        <a:buFont typeface="Wingdings" pitchFamily="2" charset="2"/>
        <a:buChar char="§"/>
        <a:defRPr sz="1800">
          <a:solidFill>
            <a:schemeClr val="tx1"/>
          </a:solidFill>
          <a:latin typeface="+mn-lt"/>
          <a:cs typeface="+mn-cs"/>
        </a:defRPr>
      </a:lvl3pPr>
      <a:lvl4pPr marL="1200150" indent="-171450" algn="l" rtl="0" eaLnBrk="1" fontAlgn="base" hangingPunct="1">
        <a:spcBef>
          <a:spcPct val="20000"/>
        </a:spcBef>
        <a:spcAft>
          <a:spcPct val="0"/>
        </a:spcAft>
        <a:buClr>
          <a:schemeClr val="accent4"/>
        </a:buClr>
        <a:buFont typeface="Arial" charset="0"/>
        <a:buChar char="»"/>
        <a:defRPr sz="1500">
          <a:solidFill>
            <a:schemeClr val="tx1"/>
          </a:solidFill>
          <a:latin typeface="+mn-lt"/>
          <a:cs typeface="+mn-cs"/>
        </a:defRPr>
      </a:lvl4pPr>
      <a:lvl5pPr marL="1543050" indent="-171450" algn="l" rtl="0" eaLnBrk="1" fontAlgn="base" hangingPunct="1">
        <a:spcBef>
          <a:spcPct val="20000"/>
        </a:spcBef>
        <a:spcAft>
          <a:spcPct val="0"/>
        </a:spcAft>
        <a:buClr>
          <a:schemeClr val="accent3"/>
        </a:buClr>
        <a:buFont typeface="Arial" panose="020B0604020202020204" pitchFamily="34" charset="0"/>
        <a:buChar char="•"/>
        <a:defRPr sz="1500" baseline="0">
          <a:solidFill>
            <a:schemeClr val="tx1"/>
          </a:solidFill>
          <a:latin typeface="+mn-lt"/>
          <a:cs typeface="+mn-cs"/>
        </a:defRPr>
      </a:lvl5pPr>
      <a:lvl6pPr marL="1885950" indent="-171450" algn="l" rtl="0" eaLnBrk="1" fontAlgn="base" hangingPunct="1">
        <a:spcBef>
          <a:spcPct val="20000"/>
        </a:spcBef>
        <a:spcAft>
          <a:spcPct val="0"/>
        </a:spcAft>
        <a:buClr>
          <a:srgbClr val="C7361E"/>
        </a:buClr>
        <a:buFont typeface="Arial" charset="0"/>
        <a:buChar char="»"/>
        <a:defRPr sz="1500">
          <a:solidFill>
            <a:schemeClr val="tx1"/>
          </a:solidFill>
          <a:latin typeface="+mn-lt"/>
          <a:cs typeface="+mn-cs"/>
        </a:defRPr>
      </a:lvl6pPr>
      <a:lvl7pPr marL="2228850" indent="-171450" algn="l" rtl="0" eaLnBrk="1" fontAlgn="base" hangingPunct="1">
        <a:spcBef>
          <a:spcPct val="20000"/>
        </a:spcBef>
        <a:spcAft>
          <a:spcPct val="0"/>
        </a:spcAft>
        <a:buClr>
          <a:srgbClr val="C7361E"/>
        </a:buClr>
        <a:buFont typeface="Arial" charset="0"/>
        <a:buChar char="»"/>
        <a:defRPr sz="1500">
          <a:solidFill>
            <a:schemeClr val="tx1"/>
          </a:solidFill>
          <a:latin typeface="+mn-lt"/>
          <a:cs typeface="+mn-cs"/>
        </a:defRPr>
      </a:lvl7pPr>
      <a:lvl8pPr marL="2571750" indent="-171450" algn="l" rtl="0" eaLnBrk="1" fontAlgn="base" hangingPunct="1">
        <a:spcBef>
          <a:spcPct val="20000"/>
        </a:spcBef>
        <a:spcAft>
          <a:spcPct val="0"/>
        </a:spcAft>
        <a:buClr>
          <a:srgbClr val="C7361E"/>
        </a:buClr>
        <a:buFont typeface="Arial" charset="0"/>
        <a:buChar char="»"/>
        <a:defRPr sz="1500">
          <a:solidFill>
            <a:schemeClr val="tx1"/>
          </a:solidFill>
          <a:latin typeface="+mn-lt"/>
          <a:cs typeface="+mn-cs"/>
        </a:defRPr>
      </a:lvl8pPr>
      <a:lvl9pPr marL="2914650" indent="-171450" algn="l" rtl="0" eaLnBrk="1" fontAlgn="base" hangingPunct="1">
        <a:spcBef>
          <a:spcPct val="20000"/>
        </a:spcBef>
        <a:spcAft>
          <a:spcPct val="0"/>
        </a:spcAft>
        <a:buClr>
          <a:srgbClr val="C7361E"/>
        </a:buClr>
        <a:buFont typeface="Arial" charset="0"/>
        <a:buChar char="»"/>
        <a:defRPr sz="1500">
          <a:solidFill>
            <a:schemeClr val="tx1"/>
          </a:solidFill>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ausncp.gov.au/responsible-business-conduct/oecd-guidelines" TargetMode="External"/><Relationship Id="rId2" Type="http://schemas.openxmlformats.org/officeDocument/2006/relationships/hyperlink" Target="https://ausncp.gov.au/" TargetMode="External"/><Relationship Id="rId1" Type="http://schemas.openxmlformats.org/officeDocument/2006/relationships/slideLayout" Target="../slideLayouts/slideLayout6.xml"/><Relationship Id="rId4" Type="http://schemas.openxmlformats.org/officeDocument/2006/relationships/hyperlink" Target="https://ausncp.gov.au/complaints/complaints-process#procedur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usNCP - Australian National Contact Point for Responsible Business Conduct">
            <a:extLst>
              <a:ext uri="{FF2B5EF4-FFF2-40B4-BE49-F238E27FC236}">
                <a16:creationId xmlns:a16="http://schemas.microsoft.com/office/drawing/2014/main" id="{BC6C8743-6981-201C-003A-402C006AB9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01125" y="341971"/>
            <a:ext cx="2792759" cy="947603"/>
          </a:xfrm>
          <a:prstGeom prst="rect">
            <a:avLst/>
          </a:prstGeom>
        </p:spPr>
      </p:pic>
      <p:sp>
        <p:nvSpPr>
          <p:cNvPr id="2" name="Title 1">
            <a:extLst>
              <a:ext uri="{FF2B5EF4-FFF2-40B4-BE49-F238E27FC236}">
                <a16:creationId xmlns:a16="http://schemas.microsoft.com/office/drawing/2014/main" id="{A3D04A8A-0722-46AD-A646-3E629F60FE4E}"/>
              </a:ext>
            </a:extLst>
          </p:cNvPr>
          <p:cNvSpPr>
            <a:spLocks noGrp="1"/>
          </p:cNvSpPr>
          <p:nvPr>
            <p:ph type="ctrTitle"/>
          </p:nvPr>
        </p:nvSpPr>
        <p:spPr/>
        <p:txBody>
          <a:bodyPr/>
          <a:lstStyle/>
          <a:p>
            <a:r>
              <a:rPr lang="en-AU" dirty="0"/>
              <a:t>2024 </a:t>
            </a:r>
            <a:r>
              <a:rPr lang="en-AU" dirty="0" err="1"/>
              <a:t>AusNCP</a:t>
            </a:r>
            <a:r>
              <a:rPr lang="en-AU" dirty="0"/>
              <a:t> complaint procedures</a:t>
            </a:r>
          </a:p>
        </p:txBody>
      </p:sp>
      <p:sp>
        <p:nvSpPr>
          <p:cNvPr id="3" name="Subtitle 2">
            <a:extLst>
              <a:ext uri="{FF2B5EF4-FFF2-40B4-BE49-F238E27FC236}">
                <a16:creationId xmlns:a16="http://schemas.microsoft.com/office/drawing/2014/main" id="{437D209A-3F4F-4C8D-8AF3-2EC6C31552EE}"/>
              </a:ext>
            </a:extLst>
          </p:cNvPr>
          <p:cNvSpPr>
            <a:spLocks noGrp="1"/>
          </p:cNvSpPr>
          <p:nvPr>
            <p:ph type="subTitle" idx="1"/>
          </p:nvPr>
        </p:nvSpPr>
        <p:spPr/>
        <p:txBody>
          <a:bodyPr/>
          <a:lstStyle/>
          <a:p>
            <a:r>
              <a:rPr lang="en-AU" sz="1800" b="1" dirty="0">
                <a:solidFill>
                  <a:schemeClr val="bg1"/>
                </a:solidFill>
                <a:latin typeface="Arial"/>
              </a:rPr>
              <a:t>Comparison of the 2024 and 2022 versions</a:t>
            </a:r>
            <a:endParaRPr lang="en-AU" dirty="0">
              <a:solidFill>
                <a:schemeClr val="bg1"/>
              </a:solidFill>
              <a:latin typeface="Arial"/>
            </a:endParaRPr>
          </a:p>
          <a:p>
            <a:r>
              <a:rPr lang="en-AU" dirty="0"/>
              <a:t>July 2024</a:t>
            </a:r>
            <a:endParaRPr lang="en-AU" dirty="0">
              <a:solidFill>
                <a:srgbClr val="FFFFFF"/>
              </a:solidFill>
              <a:latin typeface="Arial"/>
            </a:endParaRPr>
          </a:p>
        </p:txBody>
      </p:sp>
    </p:spTree>
    <p:extLst>
      <p:ext uri="{BB962C8B-B14F-4D97-AF65-F5344CB8AC3E}">
        <p14:creationId xmlns:p14="http://schemas.microsoft.com/office/powerpoint/2010/main" val="3312269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5C7C-76FE-A47B-940B-BED732C90690}"/>
              </a:ext>
            </a:extLst>
          </p:cNvPr>
          <p:cNvSpPr>
            <a:spLocks noGrp="1"/>
          </p:cNvSpPr>
          <p:nvPr>
            <p:ph type="title"/>
          </p:nvPr>
        </p:nvSpPr>
        <p:spPr/>
        <p:txBody>
          <a:bodyPr/>
          <a:lstStyle/>
          <a:p>
            <a:r>
              <a:rPr lang="en-AU" dirty="0"/>
              <a:t>Examination</a:t>
            </a:r>
          </a:p>
        </p:txBody>
      </p:sp>
      <p:sp>
        <p:nvSpPr>
          <p:cNvPr id="3" name="Content Placeholder 2">
            <a:extLst>
              <a:ext uri="{FF2B5EF4-FFF2-40B4-BE49-F238E27FC236}">
                <a16:creationId xmlns:a16="http://schemas.microsoft.com/office/drawing/2014/main" id="{072B373B-05C1-D0D3-2FF3-4EC43CD6B9FE}"/>
              </a:ext>
            </a:extLst>
          </p:cNvPr>
          <p:cNvSpPr>
            <a:spLocks noGrp="1"/>
          </p:cNvSpPr>
          <p:nvPr>
            <p:ph idx="1"/>
          </p:nvPr>
        </p:nvSpPr>
        <p:spPr/>
        <p:txBody>
          <a:bodyPr/>
          <a:lstStyle/>
          <a:p>
            <a:r>
              <a:rPr lang="en-AU" dirty="0"/>
              <a:t>New section to provide information about the examination process that was previously combined with good offices. Includes:</a:t>
            </a:r>
          </a:p>
          <a:p>
            <a:pPr lvl="1">
              <a:spcBef>
                <a:spcPts val="1200"/>
              </a:spcBef>
            </a:pPr>
            <a:r>
              <a:rPr lang="en-AU" sz="2400" dirty="0"/>
              <a:t>circumstances which give rise to an examination</a:t>
            </a:r>
          </a:p>
          <a:p>
            <a:pPr lvl="1">
              <a:spcBef>
                <a:spcPts val="1200"/>
              </a:spcBef>
            </a:pPr>
            <a:r>
              <a:rPr lang="en-AU" sz="2400" dirty="0"/>
              <a:t>objective of an examination</a:t>
            </a:r>
          </a:p>
          <a:p>
            <a:pPr lvl="1">
              <a:spcBef>
                <a:spcPts val="1200"/>
              </a:spcBef>
            </a:pPr>
            <a:r>
              <a:rPr lang="en-AU" sz="2400" dirty="0"/>
              <a:t>how information will be sought and used from the parties and external sources including steps to ensure procedural fairness</a:t>
            </a:r>
          </a:p>
        </p:txBody>
      </p:sp>
      <p:sp>
        <p:nvSpPr>
          <p:cNvPr id="4" name="Slide Number Placeholder 3">
            <a:extLst>
              <a:ext uri="{FF2B5EF4-FFF2-40B4-BE49-F238E27FC236}">
                <a16:creationId xmlns:a16="http://schemas.microsoft.com/office/drawing/2014/main" id="{716E56FC-F213-76BE-5D47-D74BB872DA53}"/>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10</a:t>
            </a:fld>
            <a:endParaRPr lang="en-AU" sz="1100" b="1">
              <a:solidFill>
                <a:schemeClr val="accent1"/>
              </a:solidFill>
            </a:endParaRPr>
          </a:p>
        </p:txBody>
      </p:sp>
    </p:spTree>
    <p:extLst>
      <p:ext uri="{BB962C8B-B14F-4D97-AF65-F5344CB8AC3E}">
        <p14:creationId xmlns:p14="http://schemas.microsoft.com/office/powerpoint/2010/main" val="3124947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EC3B6-FF9F-BC02-FCDA-F9A8E5CD4D14}"/>
              </a:ext>
            </a:extLst>
          </p:cNvPr>
          <p:cNvSpPr>
            <a:spLocks noGrp="1"/>
          </p:cNvSpPr>
          <p:nvPr>
            <p:ph type="title"/>
          </p:nvPr>
        </p:nvSpPr>
        <p:spPr/>
        <p:txBody>
          <a:bodyPr/>
          <a:lstStyle/>
          <a:p>
            <a:r>
              <a:rPr lang="en-AU" dirty="0"/>
              <a:t>Final statement</a:t>
            </a:r>
          </a:p>
        </p:txBody>
      </p:sp>
      <p:sp>
        <p:nvSpPr>
          <p:cNvPr id="3" name="Content Placeholder 2">
            <a:extLst>
              <a:ext uri="{FF2B5EF4-FFF2-40B4-BE49-F238E27FC236}">
                <a16:creationId xmlns:a16="http://schemas.microsoft.com/office/drawing/2014/main" id="{9B47CB66-2343-B419-0023-4A1B6E6A99BD}"/>
              </a:ext>
            </a:extLst>
          </p:cNvPr>
          <p:cNvSpPr>
            <a:spLocks noGrp="1"/>
          </p:cNvSpPr>
          <p:nvPr>
            <p:ph idx="1"/>
          </p:nvPr>
        </p:nvSpPr>
        <p:spPr>
          <a:xfrm>
            <a:off x="457199" y="1643650"/>
            <a:ext cx="11545503" cy="4737679"/>
          </a:xfrm>
        </p:spPr>
        <p:txBody>
          <a:bodyPr/>
          <a:lstStyle/>
          <a:p>
            <a:r>
              <a:rPr lang="en-AU" dirty="0"/>
              <a:t>Clearer about which pathways for a complaint lead to a final statement and what the final statement should include.</a:t>
            </a:r>
          </a:p>
          <a:p>
            <a:pPr>
              <a:spcBef>
                <a:spcPts val="1200"/>
              </a:spcBef>
            </a:pPr>
            <a:r>
              <a:rPr lang="en-AU" dirty="0"/>
              <a:t>Final statements that reflect an agreement between the parties may still include recommendations on the implementation of the OECD Guidelines or for a case follow up.</a:t>
            </a:r>
          </a:p>
          <a:p>
            <a:pPr>
              <a:spcBef>
                <a:spcPts val="1200"/>
              </a:spcBef>
            </a:pPr>
            <a:r>
              <a:rPr lang="en-AU" dirty="0"/>
              <a:t>Final statement may include an independent examiner’s views on whether the parties engaged in good faith throughout the complaint process. This supplements the longstanding ability to provide views on whether the enterprise’s actions were consistent with the OECD Guidelines.</a:t>
            </a:r>
          </a:p>
          <a:p>
            <a:pPr>
              <a:spcBef>
                <a:spcPts val="1200"/>
              </a:spcBef>
            </a:pPr>
            <a:r>
              <a:rPr lang="en-AU" dirty="0"/>
              <a:t>Independent examiner can seek out additional information to prepare a final statement and the steps to ensure procedural fairness by ensuring parties have a capacity to respond to that information.</a:t>
            </a:r>
          </a:p>
        </p:txBody>
      </p:sp>
      <p:sp>
        <p:nvSpPr>
          <p:cNvPr id="4" name="Slide Number Placeholder 3">
            <a:extLst>
              <a:ext uri="{FF2B5EF4-FFF2-40B4-BE49-F238E27FC236}">
                <a16:creationId xmlns:a16="http://schemas.microsoft.com/office/drawing/2014/main" id="{56E1D61B-B07F-2FE2-41B6-AF154E5AEBC9}"/>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11</a:t>
            </a:fld>
            <a:endParaRPr lang="en-AU" sz="1100" b="1">
              <a:solidFill>
                <a:schemeClr val="accent1"/>
              </a:solidFill>
            </a:endParaRPr>
          </a:p>
        </p:txBody>
      </p:sp>
    </p:spTree>
    <p:extLst>
      <p:ext uri="{BB962C8B-B14F-4D97-AF65-F5344CB8AC3E}">
        <p14:creationId xmlns:p14="http://schemas.microsoft.com/office/powerpoint/2010/main" val="1109056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53CAF-A6A7-924D-F6D3-B19B8BF997B6}"/>
              </a:ext>
            </a:extLst>
          </p:cNvPr>
          <p:cNvSpPr>
            <a:spLocks noGrp="1"/>
          </p:cNvSpPr>
          <p:nvPr>
            <p:ph type="title"/>
          </p:nvPr>
        </p:nvSpPr>
        <p:spPr/>
        <p:txBody>
          <a:bodyPr/>
          <a:lstStyle/>
          <a:p>
            <a:r>
              <a:rPr lang="en-AU" dirty="0"/>
              <a:t>Withdrawal of a complaint</a:t>
            </a:r>
          </a:p>
        </p:txBody>
      </p:sp>
      <p:sp>
        <p:nvSpPr>
          <p:cNvPr id="3" name="Content Placeholder 2">
            <a:extLst>
              <a:ext uri="{FF2B5EF4-FFF2-40B4-BE49-F238E27FC236}">
                <a16:creationId xmlns:a16="http://schemas.microsoft.com/office/drawing/2014/main" id="{9D153D51-1BC6-FB14-3619-7CEC4EE63664}"/>
              </a:ext>
            </a:extLst>
          </p:cNvPr>
          <p:cNvSpPr>
            <a:spLocks noGrp="1"/>
          </p:cNvSpPr>
          <p:nvPr>
            <p:ph idx="1"/>
          </p:nvPr>
        </p:nvSpPr>
        <p:spPr/>
        <p:txBody>
          <a:bodyPr/>
          <a:lstStyle/>
          <a:p>
            <a:r>
              <a:rPr lang="en-AU" dirty="0"/>
              <a:t>New section that outlines the existing practice when a complaint is withdrawn:</a:t>
            </a:r>
          </a:p>
          <a:p>
            <a:pPr lvl="1">
              <a:spcBef>
                <a:spcPts val="1200"/>
              </a:spcBef>
            </a:pPr>
            <a:r>
              <a:rPr lang="en-AU" sz="2400" dirty="0"/>
              <a:t>considering any concern about reprisals</a:t>
            </a:r>
          </a:p>
          <a:p>
            <a:pPr lvl="1">
              <a:spcBef>
                <a:spcPts val="1200"/>
              </a:spcBef>
            </a:pPr>
            <a:r>
              <a:rPr lang="en-AU" sz="2400" dirty="0"/>
              <a:t>preparation of a final statement to ensure transparency</a:t>
            </a:r>
          </a:p>
        </p:txBody>
      </p:sp>
      <p:sp>
        <p:nvSpPr>
          <p:cNvPr id="4" name="Slide Number Placeholder 3">
            <a:extLst>
              <a:ext uri="{FF2B5EF4-FFF2-40B4-BE49-F238E27FC236}">
                <a16:creationId xmlns:a16="http://schemas.microsoft.com/office/drawing/2014/main" id="{B880947D-27DC-92DA-4F04-1BFC288B38C2}"/>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12</a:t>
            </a:fld>
            <a:endParaRPr lang="en-AU" sz="1100" b="1">
              <a:solidFill>
                <a:schemeClr val="accent1"/>
              </a:solidFill>
            </a:endParaRPr>
          </a:p>
        </p:txBody>
      </p:sp>
    </p:spTree>
    <p:extLst>
      <p:ext uri="{BB962C8B-B14F-4D97-AF65-F5344CB8AC3E}">
        <p14:creationId xmlns:p14="http://schemas.microsoft.com/office/powerpoint/2010/main" val="2747368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9074C-2FF7-DCF4-4547-F15900247DD0}"/>
              </a:ext>
            </a:extLst>
          </p:cNvPr>
          <p:cNvSpPr>
            <a:spLocks noGrp="1"/>
          </p:cNvSpPr>
          <p:nvPr>
            <p:ph type="title"/>
          </p:nvPr>
        </p:nvSpPr>
        <p:spPr/>
        <p:txBody>
          <a:bodyPr/>
          <a:lstStyle/>
          <a:p>
            <a:r>
              <a:rPr lang="en-AU" dirty="0"/>
              <a:t>Case follow up</a:t>
            </a:r>
          </a:p>
        </p:txBody>
      </p:sp>
      <p:sp>
        <p:nvSpPr>
          <p:cNvPr id="3" name="Content Placeholder 2">
            <a:extLst>
              <a:ext uri="{FF2B5EF4-FFF2-40B4-BE49-F238E27FC236}">
                <a16:creationId xmlns:a16="http://schemas.microsoft.com/office/drawing/2014/main" id="{FA256CC7-985B-FDF5-445C-ACBBF7F4B6BC}"/>
              </a:ext>
            </a:extLst>
          </p:cNvPr>
          <p:cNvSpPr>
            <a:spLocks noGrp="1"/>
          </p:cNvSpPr>
          <p:nvPr>
            <p:ph idx="1"/>
          </p:nvPr>
        </p:nvSpPr>
        <p:spPr/>
        <p:txBody>
          <a:bodyPr/>
          <a:lstStyle/>
          <a:p>
            <a:r>
              <a:rPr lang="en-AU" dirty="0"/>
              <a:t>No substantive changes.</a:t>
            </a:r>
          </a:p>
        </p:txBody>
      </p:sp>
      <p:sp>
        <p:nvSpPr>
          <p:cNvPr id="4" name="Slide Number Placeholder 3">
            <a:extLst>
              <a:ext uri="{FF2B5EF4-FFF2-40B4-BE49-F238E27FC236}">
                <a16:creationId xmlns:a16="http://schemas.microsoft.com/office/drawing/2014/main" id="{50D37346-BD87-B0DB-F96F-8053D7476D4D}"/>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13</a:t>
            </a:fld>
            <a:endParaRPr lang="en-AU" sz="1100" b="1">
              <a:solidFill>
                <a:schemeClr val="accent1"/>
              </a:solidFill>
            </a:endParaRPr>
          </a:p>
        </p:txBody>
      </p:sp>
    </p:spTree>
    <p:extLst>
      <p:ext uri="{BB962C8B-B14F-4D97-AF65-F5344CB8AC3E}">
        <p14:creationId xmlns:p14="http://schemas.microsoft.com/office/powerpoint/2010/main" val="2359968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3F37D-E020-EA6E-3BCC-5CC1E645BCD5}"/>
              </a:ext>
            </a:extLst>
          </p:cNvPr>
          <p:cNvSpPr>
            <a:spLocks noGrp="1"/>
          </p:cNvSpPr>
          <p:nvPr>
            <p:ph type="title"/>
          </p:nvPr>
        </p:nvSpPr>
        <p:spPr/>
        <p:txBody>
          <a:bodyPr/>
          <a:lstStyle/>
          <a:p>
            <a:r>
              <a:rPr lang="en-AU" dirty="0"/>
              <a:t>Procedural review</a:t>
            </a:r>
          </a:p>
        </p:txBody>
      </p:sp>
      <p:sp>
        <p:nvSpPr>
          <p:cNvPr id="3" name="Content Placeholder 2">
            <a:extLst>
              <a:ext uri="{FF2B5EF4-FFF2-40B4-BE49-F238E27FC236}">
                <a16:creationId xmlns:a16="http://schemas.microsoft.com/office/drawing/2014/main" id="{4F327972-3F65-7D43-AF08-ADBF00F2F5A1}"/>
              </a:ext>
            </a:extLst>
          </p:cNvPr>
          <p:cNvSpPr>
            <a:spLocks noGrp="1"/>
          </p:cNvSpPr>
          <p:nvPr>
            <p:ph idx="1"/>
          </p:nvPr>
        </p:nvSpPr>
        <p:spPr/>
        <p:txBody>
          <a:bodyPr/>
          <a:lstStyle/>
          <a:p>
            <a:r>
              <a:rPr lang="en-AU" dirty="0"/>
              <a:t>Minor changes to clarify procedural review process and the distinct roles of the AusNCP secretariat and independent examiner.</a:t>
            </a:r>
          </a:p>
        </p:txBody>
      </p:sp>
      <p:sp>
        <p:nvSpPr>
          <p:cNvPr id="4" name="Slide Number Placeholder 3">
            <a:extLst>
              <a:ext uri="{FF2B5EF4-FFF2-40B4-BE49-F238E27FC236}">
                <a16:creationId xmlns:a16="http://schemas.microsoft.com/office/drawing/2014/main" id="{087C3C19-6879-AF41-DC38-5F5368C98BCC}"/>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14</a:t>
            </a:fld>
            <a:endParaRPr lang="en-AU" sz="1100" b="1">
              <a:solidFill>
                <a:schemeClr val="accent1"/>
              </a:solidFill>
            </a:endParaRPr>
          </a:p>
        </p:txBody>
      </p:sp>
    </p:spTree>
    <p:extLst>
      <p:ext uri="{BB962C8B-B14F-4D97-AF65-F5344CB8AC3E}">
        <p14:creationId xmlns:p14="http://schemas.microsoft.com/office/powerpoint/2010/main" val="2650058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EAF4A-5A9F-CBFA-556E-2E67FB2E61FB}"/>
              </a:ext>
            </a:extLst>
          </p:cNvPr>
          <p:cNvSpPr>
            <a:spLocks noGrp="1"/>
          </p:cNvSpPr>
          <p:nvPr>
            <p:ph type="title"/>
          </p:nvPr>
        </p:nvSpPr>
        <p:spPr/>
        <p:txBody>
          <a:bodyPr/>
          <a:lstStyle/>
          <a:p>
            <a:r>
              <a:rPr lang="en-AU" dirty="0"/>
              <a:t>Timing</a:t>
            </a:r>
          </a:p>
        </p:txBody>
      </p:sp>
      <p:sp>
        <p:nvSpPr>
          <p:cNvPr id="3" name="Content Placeholder 2">
            <a:extLst>
              <a:ext uri="{FF2B5EF4-FFF2-40B4-BE49-F238E27FC236}">
                <a16:creationId xmlns:a16="http://schemas.microsoft.com/office/drawing/2014/main" id="{DAC87969-F7E3-769F-A9F1-5F35FA864250}"/>
              </a:ext>
            </a:extLst>
          </p:cNvPr>
          <p:cNvSpPr>
            <a:spLocks noGrp="1"/>
          </p:cNvSpPr>
          <p:nvPr>
            <p:ph idx="1"/>
          </p:nvPr>
        </p:nvSpPr>
        <p:spPr/>
        <p:txBody>
          <a:bodyPr/>
          <a:lstStyle/>
          <a:p>
            <a:r>
              <a:rPr lang="en-AU" dirty="0"/>
              <a:t>New table aligns with the OECD indicative timeframes for the complaint process.</a:t>
            </a:r>
          </a:p>
        </p:txBody>
      </p:sp>
      <p:sp>
        <p:nvSpPr>
          <p:cNvPr id="4" name="Slide Number Placeholder 3">
            <a:extLst>
              <a:ext uri="{FF2B5EF4-FFF2-40B4-BE49-F238E27FC236}">
                <a16:creationId xmlns:a16="http://schemas.microsoft.com/office/drawing/2014/main" id="{0413B431-4B16-2BB3-243D-CB6E952384FD}"/>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15</a:t>
            </a:fld>
            <a:endParaRPr lang="en-AU" sz="1100" b="1">
              <a:solidFill>
                <a:schemeClr val="accent1"/>
              </a:solidFill>
            </a:endParaRPr>
          </a:p>
        </p:txBody>
      </p:sp>
    </p:spTree>
    <p:extLst>
      <p:ext uri="{BB962C8B-B14F-4D97-AF65-F5344CB8AC3E}">
        <p14:creationId xmlns:p14="http://schemas.microsoft.com/office/powerpoint/2010/main" val="1313668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08701-5F25-B0C9-928C-493EDF626E3F}"/>
              </a:ext>
            </a:extLst>
          </p:cNvPr>
          <p:cNvSpPr>
            <a:spLocks noGrp="1"/>
          </p:cNvSpPr>
          <p:nvPr>
            <p:ph type="title"/>
          </p:nvPr>
        </p:nvSpPr>
        <p:spPr/>
        <p:txBody>
          <a:bodyPr/>
          <a:lstStyle/>
          <a:p>
            <a:r>
              <a:rPr lang="en-AU" dirty="0"/>
              <a:t>Confidentiality, transparency, and conflict of interest</a:t>
            </a:r>
          </a:p>
        </p:txBody>
      </p:sp>
      <p:sp>
        <p:nvSpPr>
          <p:cNvPr id="3" name="Content Placeholder 2">
            <a:extLst>
              <a:ext uri="{FF2B5EF4-FFF2-40B4-BE49-F238E27FC236}">
                <a16:creationId xmlns:a16="http://schemas.microsoft.com/office/drawing/2014/main" id="{1119C7A6-F828-2A70-AA05-8A54AC91D9CA}"/>
              </a:ext>
            </a:extLst>
          </p:cNvPr>
          <p:cNvSpPr>
            <a:spLocks noGrp="1"/>
          </p:cNvSpPr>
          <p:nvPr>
            <p:ph idx="1"/>
          </p:nvPr>
        </p:nvSpPr>
        <p:spPr/>
        <p:txBody>
          <a:bodyPr/>
          <a:lstStyle/>
          <a:p>
            <a:r>
              <a:rPr lang="en-AU" dirty="0"/>
              <a:t>More detail about conflicts of interest frameworks for the AusNCP Governance and Advisory Board and independent examiners.</a:t>
            </a:r>
          </a:p>
          <a:p>
            <a:pPr>
              <a:spcBef>
                <a:spcPts val="1200"/>
              </a:spcBef>
            </a:pPr>
            <a:r>
              <a:rPr lang="en-AU" dirty="0"/>
              <a:t>No substantive changes to information sharing arrangements during the complaints process.</a:t>
            </a:r>
          </a:p>
          <a:p>
            <a:pPr>
              <a:spcBef>
                <a:spcPts val="1200"/>
              </a:spcBef>
            </a:pPr>
            <a:r>
              <a:rPr lang="en-AU" dirty="0"/>
              <a:t>Expanded text on the operation of the Australian Government FOI Act to complaint documents. Notes exemptions may apply on a case-by-case basis.</a:t>
            </a:r>
          </a:p>
        </p:txBody>
      </p:sp>
      <p:sp>
        <p:nvSpPr>
          <p:cNvPr id="4" name="Slide Number Placeholder 3">
            <a:extLst>
              <a:ext uri="{FF2B5EF4-FFF2-40B4-BE49-F238E27FC236}">
                <a16:creationId xmlns:a16="http://schemas.microsoft.com/office/drawing/2014/main" id="{93AF74E7-324F-1BA4-BEAA-66EF958EC1E3}"/>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16</a:t>
            </a:fld>
            <a:endParaRPr lang="en-AU" sz="1100" b="1">
              <a:solidFill>
                <a:schemeClr val="accent1"/>
              </a:solidFill>
            </a:endParaRPr>
          </a:p>
        </p:txBody>
      </p:sp>
    </p:spTree>
    <p:extLst>
      <p:ext uri="{BB962C8B-B14F-4D97-AF65-F5344CB8AC3E}">
        <p14:creationId xmlns:p14="http://schemas.microsoft.com/office/powerpoint/2010/main" val="2987510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404C8-4D91-8B00-3381-722E9F174A28}"/>
              </a:ext>
            </a:extLst>
          </p:cNvPr>
          <p:cNvSpPr>
            <a:spLocks noGrp="1"/>
          </p:cNvSpPr>
          <p:nvPr>
            <p:ph type="title"/>
          </p:nvPr>
        </p:nvSpPr>
        <p:spPr/>
        <p:txBody>
          <a:bodyPr/>
          <a:lstStyle/>
          <a:p>
            <a:r>
              <a:rPr lang="en-AU" dirty="0"/>
              <a:t>Transitional arrangements</a:t>
            </a:r>
          </a:p>
        </p:txBody>
      </p:sp>
      <p:sp>
        <p:nvSpPr>
          <p:cNvPr id="3" name="Content Placeholder 2">
            <a:extLst>
              <a:ext uri="{FF2B5EF4-FFF2-40B4-BE49-F238E27FC236}">
                <a16:creationId xmlns:a16="http://schemas.microsoft.com/office/drawing/2014/main" id="{6A0152BE-A69C-0620-2115-6A0EBAA82E2B}"/>
              </a:ext>
            </a:extLst>
          </p:cNvPr>
          <p:cNvSpPr>
            <a:spLocks noGrp="1"/>
          </p:cNvSpPr>
          <p:nvPr>
            <p:ph idx="1"/>
          </p:nvPr>
        </p:nvSpPr>
        <p:spPr/>
        <p:txBody>
          <a:bodyPr/>
          <a:lstStyle/>
          <a:p>
            <a:r>
              <a:rPr lang="en-AU" dirty="0"/>
              <a:t>New procedures apply to complaints received after April 2024 and to existing complaints at an appropriate point determined by the relevant independent examiner in consultation with the parties.</a:t>
            </a:r>
          </a:p>
        </p:txBody>
      </p:sp>
      <p:sp>
        <p:nvSpPr>
          <p:cNvPr id="4" name="Slide Number Placeholder 3">
            <a:extLst>
              <a:ext uri="{FF2B5EF4-FFF2-40B4-BE49-F238E27FC236}">
                <a16:creationId xmlns:a16="http://schemas.microsoft.com/office/drawing/2014/main" id="{0372FCA9-55C1-47C5-A683-3E650B42AA27}"/>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17</a:t>
            </a:fld>
            <a:endParaRPr lang="en-AU" sz="1100" b="1">
              <a:solidFill>
                <a:schemeClr val="accent1"/>
              </a:solidFill>
            </a:endParaRPr>
          </a:p>
        </p:txBody>
      </p:sp>
    </p:spTree>
    <p:extLst>
      <p:ext uri="{BB962C8B-B14F-4D97-AF65-F5344CB8AC3E}">
        <p14:creationId xmlns:p14="http://schemas.microsoft.com/office/powerpoint/2010/main" val="3010756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FF7A6-4E23-62E2-168D-8BE59FA3C721}"/>
              </a:ext>
            </a:extLst>
          </p:cNvPr>
          <p:cNvSpPr>
            <a:spLocks noGrp="1"/>
          </p:cNvSpPr>
          <p:nvPr>
            <p:ph type="title"/>
          </p:nvPr>
        </p:nvSpPr>
        <p:spPr/>
        <p:txBody>
          <a:bodyPr/>
          <a:lstStyle/>
          <a:p>
            <a:r>
              <a:rPr lang="en-AU" dirty="0"/>
              <a:t>Glossary</a:t>
            </a:r>
          </a:p>
        </p:txBody>
      </p:sp>
      <p:sp>
        <p:nvSpPr>
          <p:cNvPr id="3" name="Content Placeholder 2">
            <a:extLst>
              <a:ext uri="{FF2B5EF4-FFF2-40B4-BE49-F238E27FC236}">
                <a16:creationId xmlns:a16="http://schemas.microsoft.com/office/drawing/2014/main" id="{453390D7-88CE-1A8B-6D34-AB4AA7BBD0D0}"/>
              </a:ext>
            </a:extLst>
          </p:cNvPr>
          <p:cNvSpPr>
            <a:spLocks noGrp="1"/>
          </p:cNvSpPr>
          <p:nvPr>
            <p:ph idx="1"/>
          </p:nvPr>
        </p:nvSpPr>
        <p:spPr/>
        <p:txBody>
          <a:bodyPr/>
          <a:lstStyle/>
          <a:p>
            <a:r>
              <a:rPr lang="en-AU" dirty="0"/>
              <a:t>Glossary has been moved to the end of the document. Includes new or revised definitions and descriptions for:</a:t>
            </a:r>
          </a:p>
          <a:p>
            <a:pPr lvl="1"/>
            <a:r>
              <a:rPr lang="en-AU" sz="2400" dirty="0"/>
              <a:t>AusNCP</a:t>
            </a:r>
          </a:p>
          <a:p>
            <a:pPr lvl="1"/>
            <a:r>
              <a:rPr lang="en-AU" sz="2400" dirty="0"/>
              <a:t>examination</a:t>
            </a:r>
          </a:p>
          <a:p>
            <a:pPr lvl="1"/>
            <a:r>
              <a:rPr lang="en-AU" sz="2400" dirty="0"/>
              <a:t>good faith</a:t>
            </a:r>
          </a:p>
          <a:p>
            <a:pPr lvl="1"/>
            <a:r>
              <a:rPr lang="en-AU" sz="2400" dirty="0"/>
              <a:t>notifier</a:t>
            </a:r>
          </a:p>
          <a:p>
            <a:pPr lvl="1"/>
            <a:r>
              <a:rPr lang="en-AU" sz="2400" dirty="0"/>
              <a:t>OCED Guidelines for Multinational Enterprises on Responsible Business Conduct</a:t>
            </a:r>
          </a:p>
          <a:p>
            <a:pPr lvl="1"/>
            <a:r>
              <a:rPr lang="en-AU" sz="2400" dirty="0"/>
              <a:t>due diligence</a:t>
            </a:r>
          </a:p>
        </p:txBody>
      </p:sp>
      <p:sp>
        <p:nvSpPr>
          <p:cNvPr id="4" name="Slide Number Placeholder 3">
            <a:extLst>
              <a:ext uri="{FF2B5EF4-FFF2-40B4-BE49-F238E27FC236}">
                <a16:creationId xmlns:a16="http://schemas.microsoft.com/office/drawing/2014/main" id="{CEC6BEFD-3A52-BA6F-4C8B-9FD9918A49E9}"/>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18</a:t>
            </a:fld>
            <a:endParaRPr lang="en-AU" sz="1100" b="1">
              <a:solidFill>
                <a:schemeClr val="accent1"/>
              </a:solidFill>
            </a:endParaRPr>
          </a:p>
        </p:txBody>
      </p:sp>
    </p:spTree>
    <p:extLst>
      <p:ext uri="{BB962C8B-B14F-4D97-AF65-F5344CB8AC3E}">
        <p14:creationId xmlns:p14="http://schemas.microsoft.com/office/powerpoint/2010/main" val="524664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DC6D-54CA-CE74-4BE4-842A48C79910}"/>
              </a:ext>
            </a:extLst>
          </p:cNvPr>
          <p:cNvSpPr>
            <a:spLocks noGrp="1"/>
          </p:cNvSpPr>
          <p:nvPr>
            <p:ph type="title"/>
          </p:nvPr>
        </p:nvSpPr>
        <p:spPr/>
        <p:txBody>
          <a:bodyPr/>
          <a:lstStyle/>
          <a:p>
            <a:r>
              <a:rPr lang="en-AU" dirty="0"/>
              <a:t>Attachment – diagram</a:t>
            </a:r>
          </a:p>
        </p:txBody>
      </p:sp>
      <p:sp>
        <p:nvSpPr>
          <p:cNvPr id="3" name="Content Placeholder 2">
            <a:extLst>
              <a:ext uri="{FF2B5EF4-FFF2-40B4-BE49-F238E27FC236}">
                <a16:creationId xmlns:a16="http://schemas.microsoft.com/office/drawing/2014/main" id="{23655EAD-AD87-8D01-AECA-B0F8D175DFF0}"/>
              </a:ext>
            </a:extLst>
          </p:cNvPr>
          <p:cNvSpPr>
            <a:spLocks noGrp="1"/>
          </p:cNvSpPr>
          <p:nvPr>
            <p:ph idx="1"/>
          </p:nvPr>
        </p:nvSpPr>
        <p:spPr/>
        <p:txBody>
          <a:bodyPr/>
          <a:lstStyle/>
          <a:p>
            <a:r>
              <a:rPr lang="en-AU" dirty="0"/>
              <a:t>Simpler diagram of the complaint process now included as an appendix.</a:t>
            </a:r>
          </a:p>
        </p:txBody>
      </p:sp>
      <p:sp>
        <p:nvSpPr>
          <p:cNvPr id="4" name="Slide Number Placeholder 3">
            <a:extLst>
              <a:ext uri="{FF2B5EF4-FFF2-40B4-BE49-F238E27FC236}">
                <a16:creationId xmlns:a16="http://schemas.microsoft.com/office/drawing/2014/main" id="{CA97930A-903B-0C33-58A4-4B048D10C291}"/>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19</a:t>
            </a:fld>
            <a:endParaRPr lang="en-AU" sz="1100" b="1">
              <a:solidFill>
                <a:schemeClr val="accent1"/>
              </a:solidFill>
            </a:endParaRPr>
          </a:p>
        </p:txBody>
      </p:sp>
    </p:spTree>
    <p:extLst>
      <p:ext uri="{BB962C8B-B14F-4D97-AF65-F5344CB8AC3E}">
        <p14:creationId xmlns:p14="http://schemas.microsoft.com/office/powerpoint/2010/main" val="82687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D536-734A-D647-E38B-064A664D9D9A}"/>
              </a:ext>
            </a:extLst>
          </p:cNvPr>
          <p:cNvSpPr>
            <a:spLocks noGrp="1"/>
          </p:cNvSpPr>
          <p:nvPr>
            <p:ph type="title"/>
          </p:nvPr>
        </p:nvSpPr>
        <p:spPr/>
        <p:txBody>
          <a:bodyPr/>
          <a:lstStyle/>
          <a:p>
            <a:r>
              <a:rPr lang="en-AU" dirty="0"/>
              <a:t>AusNCP complaint procedures</a:t>
            </a:r>
          </a:p>
        </p:txBody>
      </p:sp>
      <p:sp>
        <p:nvSpPr>
          <p:cNvPr id="3" name="Content Placeholder 2">
            <a:extLst>
              <a:ext uri="{FF2B5EF4-FFF2-40B4-BE49-F238E27FC236}">
                <a16:creationId xmlns:a16="http://schemas.microsoft.com/office/drawing/2014/main" id="{1CD52229-D409-80C9-449F-9D2F571356A2}"/>
              </a:ext>
            </a:extLst>
          </p:cNvPr>
          <p:cNvSpPr>
            <a:spLocks noGrp="1"/>
          </p:cNvSpPr>
          <p:nvPr>
            <p:ph idx="1"/>
          </p:nvPr>
        </p:nvSpPr>
        <p:spPr>
          <a:xfrm>
            <a:off x="457200" y="1643650"/>
            <a:ext cx="11125200" cy="4943762"/>
          </a:xfrm>
        </p:spPr>
        <p:txBody>
          <a:bodyPr/>
          <a:lstStyle/>
          <a:p>
            <a:r>
              <a:rPr lang="en-AU" sz="1800" dirty="0"/>
              <a:t>The </a:t>
            </a:r>
            <a:r>
              <a:rPr lang="en-AU" sz="1800" b="1" dirty="0">
                <a:hlinkClick r:id="rId2"/>
              </a:rPr>
              <a:t>Australian National Contact Point for Responsible Business Conduct</a:t>
            </a:r>
            <a:r>
              <a:rPr lang="en-AU" sz="1800" b="1" dirty="0"/>
              <a:t> </a:t>
            </a:r>
            <a:r>
              <a:rPr lang="en-AU" sz="1800" dirty="0"/>
              <a:t>(</a:t>
            </a:r>
            <a:r>
              <a:rPr lang="en-AU" sz="1800" b="1" dirty="0"/>
              <a:t>AusNCP</a:t>
            </a:r>
            <a:r>
              <a:rPr lang="en-AU" sz="1800" dirty="0"/>
              <a:t>) delivers on Australia's legal obligations to the OECD to:</a:t>
            </a:r>
          </a:p>
          <a:p>
            <a:pPr lvl="1">
              <a:spcBef>
                <a:spcPts val="600"/>
              </a:spcBef>
            </a:pPr>
            <a:r>
              <a:rPr lang="en-AU" sz="1600" dirty="0"/>
              <a:t>promote responsible business conduct standards under the </a:t>
            </a:r>
            <a:r>
              <a:rPr lang="en-AU" sz="1600" b="1" dirty="0">
                <a:hlinkClick r:id="rId3"/>
              </a:rPr>
              <a:t>OECD Guidelines for Multinational Enterprises on Responsible Business Conduct for Multinational Enterprises</a:t>
            </a:r>
            <a:r>
              <a:rPr lang="en-AU" sz="1600" b="1" dirty="0"/>
              <a:t> </a:t>
            </a:r>
            <a:r>
              <a:rPr lang="en-AU" sz="1600" dirty="0"/>
              <a:t>(</a:t>
            </a:r>
            <a:r>
              <a:rPr lang="en-AU" sz="1600" b="1" dirty="0"/>
              <a:t>OECD Guidelines</a:t>
            </a:r>
            <a:r>
              <a:rPr lang="en-AU" sz="1600" dirty="0"/>
              <a:t>) and associated OECD due diligence guidance</a:t>
            </a:r>
          </a:p>
          <a:p>
            <a:pPr lvl="1"/>
            <a:r>
              <a:rPr lang="en-AU" sz="1600" dirty="0"/>
              <a:t>help resolve complaints against multinational enterprises relating to implementation of the OECD Guidelines.</a:t>
            </a:r>
          </a:p>
          <a:p>
            <a:pPr>
              <a:spcBef>
                <a:spcPts val="800"/>
              </a:spcBef>
            </a:pPr>
            <a:r>
              <a:rPr lang="en-AU" sz="1800" dirty="0"/>
              <a:t>The Australian Government expects multinational businesses operating in Australia or operating overseas from Australia to act in accordance with the OECD Guidelines.</a:t>
            </a:r>
          </a:p>
          <a:p>
            <a:pPr>
              <a:spcBef>
                <a:spcPts val="800"/>
              </a:spcBef>
            </a:pPr>
            <a:r>
              <a:rPr lang="en-AU" sz="1800" dirty="0"/>
              <a:t>An individual or entity (known as a notifier) can complain to the AusNCP about enterprises whose conduct is alleged to be inconsistent with the OECD Guidelines.</a:t>
            </a:r>
          </a:p>
          <a:p>
            <a:pPr>
              <a:spcBef>
                <a:spcPts val="800"/>
              </a:spcBef>
            </a:pPr>
            <a:r>
              <a:rPr lang="en-AU" sz="1800" dirty="0"/>
              <a:t>The </a:t>
            </a:r>
            <a:r>
              <a:rPr lang="en-AU" sz="1800" b="1" dirty="0">
                <a:hlinkClick r:id="rId4"/>
              </a:rPr>
              <a:t>AusNCP complaint procedures</a:t>
            </a:r>
            <a:r>
              <a:rPr lang="en-AU" sz="1800" dirty="0"/>
              <a:t> outline AusNCP processes for managing those complaints in accordance with the OECD Guidelines.</a:t>
            </a:r>
          </a:p>
          <a:p>
            <a:pPr>
              <a:spcBef>
                <a:spcPts val="800"/>
              </a:spcBef>
            </a:pPr>
            <a:r>
              <a:rPr lang="en-AU" sz="1800" dirty="0"/>
              <a:t>In April 2024 the AusNCP published updated complaint procedures to align with updates to the OECD Guidelines issued in 2023.</a:t>
            </a:r>
          </a:p>
          <a:p>
            <a:pPr>
              <a:spcBef>
                <a:spcPts val="800"/>
              </a:spcBef>
            </a:pPr>
            <a:r>
              <a:rPr lang="en-AU" sz="1800" dirty="0"/>
              <a:t>This document summarises changes made to the 2024 AusNCP complaint procedures compared to the 2022 version of the procedures.</a:t>
            </a:r>
          </a:p>
        </p:txBody>
      </p:sp>
      <p:sp>
        <p:nvSpPr>
          <p:cNvPr id="4" name="Slide Number Placeholder 3">
            <a:extLst>
              <a:ext uri="{FF2B5EF4-FFF2-40B4-BE49-F238E27FC236}">
                <a16:creationId xmlns:a16="http://schemas.microsoft.com/office/drawing/2014/main" id="{547DD73C-6C95-F691-10C2-9E64ECF293DD}"/>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2</a:t>
            </a:fld>
            <a:endParaRPr lang="en-AU" sz="1100" b="1">
              <a:solidFill>
                <a:schemeClr val="accent1"/>
              </a:solidFill>
            </a:endParaRPr>
          </a:p>
        </p:txBody>
      </p:sp>
    </p:spTree>
    <p:extLst>
      <p:ext uri="{BB962C8B-B14F-4D97-AF65-F5344CB8AC3E}">
        <p14:creationId xmlns:p14="http://schemas.microsoft.com/office/powerpoint/2010/main" val="393213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A7DA5-09DB-BCBF-022C-F35A9ED76991}"/>
              </a:ext>
            </a:extLst>
          </p:cNvPr>
          <p:cNvSpPr>
            <a:spLocks noGrp="1"/>
          </p:cNvSpPr>
          <p:nvPr>
            <p:ph type="title"/>
          </p:nvPr>
        </p:nvSpPr>
        <p:spPr>
          <a:xfrm>
            <a:off x="609600" y="2502023"/>
            <a:ext cx="10972800" cy="1299955"/>
          </a:xfrm>
        </p:spPr>
        <p:txBody>
          <a:bodyPr/>
          <a:lstStyle/>
          <a:p>
            <a:r>
              <a:rPr lang="en-AU" dirty="0"/>
              <a:t>AusNCP complaint procedures – comparison of 2024 and 2022 versions</a:t>
            </a:r>
          </a:p>
        </p:txBody>
      </p:sp>
      <p:sp>
        <p:nvSpPr>
          <p:cNvPr id="4" name="Content Placeholder 2">
            <a:extLst>
              <a:ext uri="{FF2B5EF4-FFF2-40B4-BE49-F238E27FC236}">
                <a16:creationId xmlns:a16="http://schemas.microsoft.com/office/drawing/2014/main" id="{BE849AF4-777D-BE91-7E11-3BA64CD96E7F}"/>
              </a:ext>
            </a:extLst>
          </p:cNvPr>
          <p:cNvSpPr txBox="1">
            <a:spLocks/>
          </p:cNvSpPr>
          <p:nvPr/>
        </p:nvSpPr>
        <p:spPr>
          <a:xfrm>
            <a:off x="457200" y="4150942"/>
            <a:ext cx="11125200" cy="1076896"/>
          </a:xfrm>
          <a:prstGeom prst="rect">
            <a:avLst/>
          </a:prstGeom>
        </p:spPr>
        <p:txBody>
          <a:bodyPr/>
          <a:lstStyle>
            <a:lvl1pPr marL="257175" indent="-257175" algn="l" rtl="0" eaLnBrk="1" fontAlgn="base" hangingPunct="1">
              <a:spcBef>
                <a:spcPct val="20000"/>
              </a:spcBef>
              <a:spcAft>
                <a:spcPct val="0"/>
              </a:spcAft>
              <a:buClr>
                <a:srgbClr val="004A7F"/>
              </a:buClr>
              <a:buChar char="•"/>
              <a:defRPr sz="2400">
                <a:solidFill>
                  <a:schemeClr val="tx1"/>
                </a:solidFill>
                <a:latin typeface="+mn-lt"/>
                <a:ea typeface="+mn-ea"/>
                <a:cs typeface="+mn-cs"/>
              </a:defRPr>
            </a:lvl1pPr>
            <a:lvl2pPr marL="557213" indent="-214313" algn="l" rtl="0" eaLnBrk="1" fontAlgn="base" hangingPunct="1">
              <a:spcBef>
                <a:spcPct val="20000"/>
              </a:spcBef>
              <a:spcAft>
                <a:spcPct val="0"/>
              </a:spcAft>
              <a:buClr>
                <a:srgbClr val="97BF0D"/>
              </a:buClr>
              <a:buFont typeface="Calibri" pitchFamily="34" charset="0"/>
              <a:buChar char="–"/>
              <a:defRPr sz="2100">
                <a:solidFill>
                  <a:schemeClr val="tx1"/>
                </a:solidFill>
                <a:latin typeface="+mn-lt"/>
                <a:cs typeface="+mn-cs"/>
              </a:defRPr>
            </a:lvl2pPr>
            <a:lvl3pPr marL="857250" indent="-171450" algn="l" rtl="0" eaLnBrk="1" fontAlgn="base" hangingPunct="1">
              <a:spcBef>
                <a:spcPct val="20000"/>
              </a:spcBef>
              <a:spcAft>
                <a:spcPct val="0"/>
              </a:spcAft>
              <a:buClr>
                <a:schemeClr val="accent2"/>
              </a:buClr>
              <a:buFont typeface="Wingdings" pitchFamily="2" charset="2"/>
              <a:buChar char="§"/>
              <a:defRPr sz="1800">
                <a:solidFill>
                  <a:schemeClr val="tx1"/>
                </a:solidFill>
                <a:latin typeface="+mn-lt"/>
                <a:cs typeface="+mn-cs"/>
              </a:defRPr>
            </a:lvl3pPr>
            <a:lvl4pPr marL="1200150" indent="-171450" algn="l" rtl="0" eaLnBrk="1" fontAlgn="base" hangingPunct="1">
              <a:spcBef>
                <a:spcPct val="20000"/>
              </a:spcBef>
              <a:spcAft>
                <a:spcPct val="0"/>
              </a:spcAft>
              <a:buClr>
                <a:schemeClr val="accent4"/>
              </a:buClr>
              <a:buFont typeface="Arial" charset="0"/>
              <a:buChar char="»"/>
              <a:defRPr sz="1500">
                <a:solidFill>
                  <a:schemeClr val="tx1"/>
                </a:solidFill>
                <a:latin typeface="+mn-lt"/>
                <a:cs typeface="+mn-cs"/>
              </a:defRPr>
            </a:lvl4pPr>
            <a:lvl5pPr marL="1543050" indent="-171450" algn="l" rtl="0" eaLnBrk="1" fontAlgn="base" hangingPunct="1">
              <a:spcBef>
                <a:spcPct val="20000"/>
              </a:spcBef>
              <a:spcAft>
                <a:spcPct val="0"/>
              </a:spcAft>
              <a:buClr>
                <a:schemeClr val="accent3"/>
              </a:buClr>
              <a:buFont typeface="Arial" panose="020B0604020202020204" pitchFamily="34" charset="0"/>
              <a:buChar char="•"/>
              <a:defRPr sz="1500" baseline="0">
                <a:solidFill>
                  <a:schemeClr val="tx1"/>
                </a:solidFill>
                <a:latin typeface="+mn-lt"/>
                <a:cs typeface="+mn-cs"/>
              </a:defRPr>
            </a:lvl5pPr>
            <a:lvl6pPr marL="1885950" indent="-171450" algn="l" rtl="0" eaLnBrk="1" fontAlgn="base" hangingPunct="1">
              <a:spcBef>
                <a:spcPct val="20000"/>
              </a:spcBef>
              <a:spcAft>
                <a:spcPct val="0"/>
              </a:spcAft>
              <a:buClr>
                <a:srgbClr val="C7361E"/>
              </a:buClr>
              <a:buFont typeface="Arial" charset="0"/>
              <a:buChar char="»"/>
              <a:defRPr sz="1500">
                <a:solidFill>
                  <a:schemeClr val="tx1"/>
                </a:solidFill>
                <a:latin typeface="+mn-lt"/>
                <a:cs typeface="+mn-cs"/>
              </a:defRPr>
            </a:lvl6pPr>
            <a:lvl7pPr marL="2228850" indent="-171450" algn="l" rtl="0" eaLnBrk="1" fontAlgn="base" hangingPunct="1">
              <a:spcBef>
                <a:spcPct val="20000"/>
              </a:spcBef>
              <a:spcAft>
                <a:spcPct val="0"/>
              </a:spcAft>
              <a:buClr>
                <a:srgbClr val="C7361E"/>
              </a:buClr>
              <a:buFont typeface="Arial" charset="0"/>
              <a:buChar char="»"/>
              <a:defRPr sz="1500">
                <a:solidFill>
                  <a:schemeClr val="tx1"/>
                </a:solidFill>
                <a:latin typeface="+mn-lt"/>
                <a:cs typeface="+mn-cs"/>
              </a:defRPr>
            </a:lvl7pPr>
            <a:lvl8pPr marL="2571750" indent="-171450" algn="l" rtl="0" eaLnBrk="1" fontAlgn="base" hangingPunct="1">
              <a:spcBef>
                <a:spcPct val="20000"/>
              </a:spcBef>
              <a:spcAft>
                <a:spcPct val="0"/>
              </a:spcAft>
              <a:buClr>
                <a:srgbClr val="C7361E"/>
              </a:buClr>
              <a:buFont typeface="Arial" charset="0"/>
              <a:buChar char="»"/>
              <a:defRPr sz="1500">
                <a:solidFill>
                  <a:schemeClr val="tx1"/>
                </a:solidFill>
                <a:latin typeface="+mn-lt"/>
                <a:cs typeface="+mn-cs"/>
              </a:defRPr>
            </a:lvl8pPr>
            <a:lvl9pPr marL="2914650" indent="-171450" algn="l" rtl="0" eaLnBrk="1" fontAlgn="base" hangingPunct="1">
              <a:spcBef>
                <a:spcPct val="20000"/>
              </a:spcBef>
              <a:spcAft>
                <a:spcPct val="0"/>
              </a:spcAft>
              <a:buClr>
                <a:srgbClr val="C7361E"/>
              </a:buClr>
              <a:buFont typeface="Arial" charset="0"/>
              <a:buChar char="»"/>
              <a:defRPr sz="1500">
                <a:solidFill>
                  <a:schemeClr val="tx1"/>
                </a:solidFill>
                <a:latin typeface="+mn-lt"/>
                <a:cs typeface="+mn-cs"/>
              </a:defRPr>
            </a:lvl9pPr>
          </a:lstStyle>
          <a:p>
            <a:pPr marL="0" indent="0" algn="ctr">
              <a:buFontTx/>
              <a:buNone/>
            </a:pPr>
            <a:r>
              <a:rPr lang="en-AU" sz="1800" kern="0" dirty="0">
                <a:solidFill>
                  <a:schemeClr val="bg1"/>
                </a:solidFill>
              </a:rPr>
              <a:t>This section summarises the 2024 changes compared to the 2022 version. </a:t>
            </a:r>
          </a:p>
          <a:p>
            <a:pPr marL="0" indent="0" algn="ctr">
              <a:buFontTx/>
              <a:buNone/>
            </a:pPr>
            <a:r>
              <a:rPr lang="en-AU" sz="1800" kern="0" dirty="0">
                <a:solidFill>
                  <a:schemeClr val="bg1"/>
                </a:solidFill>
              </a:rPr>
              <a:t>Each heading is a section of the 2024 complaint procedures.</a:t>
            </a:r>
          </a:p>
          <a:p>
            <a:pPr marL="0" indent="0">
              <a:buFontTx/>
              <a:buNone/>
            </a:pPr>
            <a:endParaRPr lang="en-AU" sz="1800" kern="0" dirty="0">
              <a:solidFill>
                <a:schemeClr val="bg1"/>
              </a:solidFill>
            </a:endParaRPr>
          </a:p>
        </p:txBody>
      </p:sp>
      <p:sp>
        <p:nvSpPr>
          <p:cNvPr id="3" name="Slide Number Placeholder 2">
            <a:extLst>
              <a:ext uri="{FF2B5EF4-FFF2-40B4-BE49-F238E27FC236}">
                <a16:creationId xmlns:a16="http://schemas.microsoft.com/office/drawing/2014/main" id="{4E1202D8-69DF-1C95-2D1F-EB340C65129E}"/>
              </a:ext>
            </a:extLst>
          </p:cNvPr>
          <p:cNvSpPr>
            <a:spLocks noGrp="1"/>
          </p:cNvSpPr>
          <p:nvPr>
            <p:ph type="sldNum" sz="quarter" idx="10"/>
          </p:nvPr>
        </p:nvSpPr>
        <p:spPr/>
        <p:txBody>
          <a:bodyPr/>
          <a:lstStyle/>
          <a:p>
            <a:pPr>
              <a:lnSpc>
                <a:spcPct val="150000"/>
              </a:lnSpc>
            </a:pPr>
            <a:fld id="{507CB5FE-55B8-41A4-92BC-1FB748DDE98A}" type="slidenum">
              <a:rPr lang="en-AU" sz="1100" b="1" smtClean="0"/>
              <a:pPr>
                <a:lnSpc>
                  <a:spcPct val="150000"/>
                </a:lnSpc>
              </a:pPr>
              <a:t>3</a:t>
            </a:fld>
            <a:endParaRPr lang="en-AU" sz="1100" b="1"/>
          </a:p>
        </p:txBody>
      </p:sp>
    </p:spTree>
    <p:extLst>
      <p:ext uri="{BB962C8B-B14F-4D97-AF65-F5344CB8AC3E}">
        <p14:creationId xmlns:p14="http://schemas.microsoft.com/office/powerpoint/2010/main" val="2493246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104E4-C3D8-FA6A-CC50-66A38D448D40}"/>
              </a:ext>
            </a:extLst>
          </p:cNvPr>
          <p:cNvSpPr>
            <a:spLocks noGrp="1"/>
          </p:cNvSpPr>
          <p:nvPr>
            <p:ph type="title"/>
          </p:nvPr>
        </p:nvSpPr>
        <p:spPr/>
        <p:txBody>
          <a:bodyPr/>
          <a:lstStyle/>
          <a:p>
            <a:r>
              <a:rPr lang="en-AU" sz="3200" b="1" dirty="0"/>
              <a:t>Purpose and context material</a:t>
            </a:r>
            <a:endParaRPr lang="en-AU" dirty="0"/>
          </a:p>
        </p:txBody>
      </p:sp>
      <p:sp>
        <p:nvSpPr>
          <p:cNvPr id="3" name="Content Placeholder 2">
            <a:extLst>
              <a:ext uri="{FF2B5EF4-FFF2-40B4-BE49-F238E27FC236}">
                <a16:creationId xmlns:a16="http://schemas.microsoft.com/office/drawing/2014/main" id="{8B1FBB64-B0C6-45FD-F227-DEAB81E00DD9}"/>
              </a:ext>
            </a:extLst>
          </p:cNvPr>
          <p:cNvSpPr>
            <a:spLocks noGrp="1"/>
          </p:cNvSpPr>
          <p:nvPr>
            <p:ph idx="1"/>
          </p:nvPr>
        </p:nvSpPr>
        <p:spPr/>
        <p:txBody>
          <a:bodyPr/>
          <a:lstStyle/>
          <a:p>
            <a:r>
              <a:rPr lang="en-AU" dirty="0"/>
              <a:t>Provides additional context including highlighting the role of the due diligence guidance and the relationship between the OECD Guidelines and domestic law.</a:t>
            </a:r>
          </a:p>
        </p:txBody>
      </p:sp>
      <p:sp>
        <p:nvSpPr>
          <p:cNvPr id="4" name="Slide Number Placeholder 3">
            <a:extLst>
              <a:ext uri="{FF2B5EF4-FFF2-40B4-BE49-F238E27FC236}">
                <a16:creationId xmlns:a16="http://schemas.microsoft.com/office/drawing/2014/main" id="{D2911EA6-2AC5-C714-2F6B-9FC7E1FE69F1}"/>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4</a:t>
            </a:fld>
            <a:endParaRPr lang="en-AU" sz="1100" b="1">
              <a:solidFill>
                <a:schemeClr val="accent1"/>
              </a:solidFill>
            </a:endParaRPr>
          </a:p>
        </p:txBody>
      </p:sp>
    </p:spTree>
    <p:extLst>
      <p:ext uri="{BB962C8B-B14F-4D97-AF65-F5344CB8AC3E}">
        <p14:creationId xmlns:p14="http://schemas.microsoft.com/office/powerpoint/2010/main" val="1421944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EDA9B-4771-F783-6B05-755AFFA9B457}"/>
              </a:ext>
            </a:extLst>
          </p:cNvPr>
          <p:cNvSpPr>
            <a:spLocks noGrp="1"/>
          </p:cNvSpPr>
          <p:nvPr>
            <p:ph type="title"/>
          </p:nvPr>
        </p:nvSpPr>
        <p:spPr/>
        <p:txBody>
          <a:bodyPr/>
          <a:lstStyle/>
          <a:p>
            <a:r>
              <a:rPr lang="en-AU" sz="3200" b="1" dirty="0"/>
              <a:t>Concepts and Principles</a:t>
            </a:r>
            <a:r>
              <a:rPr lang="en-AU" sz="3200" b="1" i="1" dirty="0"/>
              <a:t> (compared to 2022 Introduction section)</a:t>
            </a:r>
            <a:endParaRPr lang="en-AU" i="1" dirty="0"/>
          </a:p>
        </p:txBody>
      </p:sp>
      <p:sp>
        <p:nvSpPr>
          <p:cNvPr id="3" name="Content Placeholder 2">
            <a:extLst>
              <a:ext uri="{FF2B5EF4-FFF2-40B4-BE49-F238E27FC236}">
                <a16:creationId xmlns:a16="http://schemas.microsoft.com/office/drawing/2014/main" id="{2660530C-9F6F-8BEB-27D9-F28D29BC01F0}"/>
              </a:ext>
            </a:extLst>
          </p:cNvPr>
          <p:cNvSpPr>
            <a:spLocks noGrp="1"/>
          </p:cNvSpPr>
          <p:nvPr>
            <p:ph idx="1"/>
          </p:nvPr>
        </p:nvSpPr>
        <p:spPr/>
        <p:txBody>
          <a:bodyPr/>
          <a:lstStyle/>
          <a:p>
            <a:r>
              <a:rPr lang="en-AU" sz="2400" dirty="0"/>
              <a:t>Expanded material on the AusNCP commitment to equitable access and participation. Outlines steps that may be taken during the complaints process to improve accessibility such as the provision of translation services.</a:t>
            </a:r>
            <a:endParaRPr lang="en-AU" dirty="0"/>
          </a:p>
        </p:txBody>
      </p:sp>
      <p:sp>
        <p:nvSpPr>
          <p:cNvPr id="4" name="Slide Number Placeholder 3">
            <a:extLst>
              <a:ext uri="{FF2B5EF4-FFF2-40B4-BE49-F238E27FC236}">
                <a16:creationId xmlns:a16="http://schemas.microsoft.com/office/drawing/2014/main" id="{57A0F632-D196-638A-513B-9F27C7A6FBA4}"/>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5</a:t>
            </a:fld>
            <a:endParaRPr lang="en-AU" sz="1100" b="1">
              <a:solidFill>
                <a:schemeClr val="accent1"/>
              </a:solidFill>
            </a:endParaRPr>
          </a:p>
        </p:txBody>
      </p:sp>
    </p:spTree>
    <p:extLst>
      <p:ext uri="{BB962C8B-B14F-4D97-AF65-F5344CB8AC3E}">
        <p14:creationId xmlns:p14="http://schemas.microsoft.com/office/powerpoint/2010/main" val="2458138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73FE4-A9CC-3E45-079C-481ABD244B05}"/>
              </a:ext>
            </a:extLst>
          </p:cNvPr>
          <p:cNvSpPr>
            <a:spLocks noGrp="1"/>
          </p:cNvSpPr>
          <p:nvPr>
            <p:ph type="title"/>
          </p:nvPr>
        </p:nvSpPr>
        <p:spPr/>
        <p:txBody>
          <a:bodyPr/>
          <a:lstStyle/>
          <a:p>
            <a:r>
              <a:rPr lang="en-AU" dirty="0"/>
              <a:t>Submitting a complaint</a:t>
            </a:r>
          </a:p>
        </p:txBody>
      </p:sp>
      <p:sp>
        <p:nvSpPr>
          <p:cNvPr id="3" name="Content Placeholder 2">
            <a:extLst>
              <a:ext uri="{FF2B5EF4-FFF2-40B4-BE49-F238E27FC236}">
                <a16:creationId xmlns:a16="http://schemas.microsoft.com/office/drawing/2014/main" id="{77E9CF69-D2DE-B031-C188-AFB9624339A3}"/>
              </a:ext>
            </a:extLst>
          </p:cNvPr>
          <p:cNvSpPr>
            <a:spLocks noGrp="1"/>
          </p:cNvSpPr>
          <p:nvPr>
            <p:ph idx="1"/>
          </p:nvPr>
        </p:nvSpPr>
        <p:spPr/>
        <p:txBody>
          <a:bodyPr/>
          <a:lstStyle/>
          <a:p>
            <a:r>
              <a:rPr lang="en-AU" dirty="0"/>
              <a:t>Largely same as the 2022 procedures with the following changes:</a:t>
            </a:r>
          </a:p>
          <a:p>
            <a:pPr lvl="1">
              <a:spcBef>
                <a:spcPts val="1200"/>
              </a:spcBef>
            </a:pPr>
            <a:r>
              <a:rPr lang="en-AU" sz="2400" dirty="0"/>
              <a:t>new text ‘</a:t>
            </a:r>
            <a:r>
              <a:rPr lang="en-AU" sz="2400" i="1" dirty="0"/>
              <a:t>If the complaint does not relate to an Australian multinational enterprise, the complaint should demonstrate a link to Australia</a:t>
            </a:r>
            <a:r>
              <a:rPr lang="en-AU" sz="2400" dirty="0"/>
              <a:t>’</a:t>
            </a:r>
          </a:p>
          <a:p>
            <a:pPr lvl="1">
              <a:spcBef>
                <a:spcPts val="1200"/>
              </a:spcBef>
            </a:pPr>
            <a:r>
              <a:rPr lang="en-AU" sz="2400" dirty="0"/>
              <a:t>outlines expectations of good faith engagement in the complaint process and what happens if an independent examiner finds that either party has breached this expectation</a:t>
            </a:r>
          </a:p>
        </p:txBody>
      </p:sp>
      <p:sp>
        <p:nvSpPr>
          <p:cNvPr id="4" name="Slide Number Placeholder 3">
            <a:extLst>
              <a:ext uri="{FF2B5EF4-FFF2-40B4-BE49-F238E27FC236}">
                <a16:creationId xmlns:a16="http://schemas.microsoft.com/office/drawing/2014/main" id="{2C4D605C-E73C-7748-0507-CFEB22B72B76}"/>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6</a:t>
            </a:fld>
            <a:endParaRPr lang="en-AU" sz="1100" b="1">
              <a:solidFill>
                <a:schemeClr val="accent1"/>
              </a:solidFill>
            </a:endParaRPr>
          </a:p>
        </p:txBody>
      </p:sp>
    </p:spTree>
    <p:extLst>
      <p:ext uri="{BB962C8B-B14F-4D97-AF65-F5344CB8AC3E}">
        <p14:creationId xmlns:p14="http://schemas.microsoft.com/office/powerpoint/2010/main" val="3400696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2C8BC-2619-71E4-C8CE-5FBDB1EEBF5D}"/>
              </a:ext>
            </a:extLst>
          </p:cNvPr>
          <p:cNvSpPr>
            <a:spLocks noGrp="1"/>
          </p:cNvSpPr>
          <p:nvPr>
            <p:ph type="title"/>
          </p:nvPr>
        </p:nvSpPr>
        <p:spPr/>
        <p:txBody>
          <a:bodyPr/>
          <a:lstStyle/>
          <a:p>
            <a:r>
              <a:rPr lang="en-AU" dirty="0"/>
              <a:t>Independent examiners</a:t>
            </a:r>
          </a:p>
        </p:txBody>
      </p:sp>
      <p:sp>
        <p:nvSpPr>
          <p:cNvPr id="3" name="Content Placeholder 2">
            <a:extLst>
              <a:ext uri="{FF2B5EF4-FFF2-40B4-BE49-F238E27FC236}">
                <a16:creationId xmlns:a16="http://schemas.microsoft.com/office/drawing/2014/main" id="{9E9EF403-34AE-E5A3-C808-ED469E8010A1}"/>
              </a:ext>
            </a:extLst>
          </p:cNvPr>
          <p:cNvSpPr>
            <a:spLocks noGrp="1"/>
          </p:cNvSpPr>
          <p:nvPr>
            <p:ph idx="1"/>
          </p:nvPr>
        </p:nvSpPr>
        <p:spPr/>
        <p:txBody>
          <a:bodyPr/>
          <a:lstStyle/>
          <a:p>
            <a:r>
              <a:rPr lang="en-AU" dirty="0"/>
              <a:t>New heading with consolidated material describing the independent examiner role and their authority to publicly share their reviews and notes the ability for examiners to consult one another subject to interest checks.</a:t>
            </a:r>
          </a:p>
        </p:txBody>
      </p:sp>
      <p:sp>
        <p:nvSpPr>
          <p:cNvPr id="4" name="Slide Number Placeholder 3">
            <a:extLst>
              <a:ext uri="{FF2B5EF4-FFF2-40B4-BE49-F238E27FC236}">
                <a16:creationId xmlns:a16="http://schemas.microsoft.com/office/drawing/2014/main" id="{0CB5E8B1-88FC-D7AB-85DC-9322E1D22D21}"/>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7</a:t>
            </a:fld>
            <a:endParaRPr lang="en-AU" sz="1100" b="1">
              <a:solidFill>
                <a:schemeClr val="accent1"/>
              </a:solidFill>
            </a:endParaRPr>
          </a:p>
        </p:txBody>
      </p:sp>
    </p:spTree>
    <p:extLst>
      <p:ext uri="{BB962C8B-B14F-4D97-AF65-F5344CB8AC3E}">
        <p14:creationId xmlns:p14="http://schemas.microsoft.com/office/powerpoint/2010/main" val="3625484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E8E80-FA21-E85D-8305-47297E68E128}"/>
              </a:ext>
            </a:extLst>
          </p:cNvPr>
          <p:cNvSpPr>
            <a:spLocks noGrp="1"/>
          </p:cNvSpPr>
          <p:nvPr>
            <p:ph type="title"/>
          </p:nvPr>
        </p:nvSpPr>
        <p:spPr/>
        <p:txBody>
          <a:bodyPr/>
          <a:lstStyle/>
          <a:p>
            <a:r>
              <a:rPr lang="en-AU" dirty="0"/>
              <a:t>Initial assessment</a:t>
            </a:r>
          </a:p>
        </p:txBody>
      </p:sp>
      <p:sp>
        <p:nvSpPr>
          <p:cNvPr id="3" name="Content Placeholder 2">
            <a:extLst>
              <a:ext uri="{FF2B5EF4-FFF2-40B4-BE49-F238E27FC236}">
                <a16:creationId xmlns:a16="http://schemas.microsoft.com/office/drawing/2014/main" id="{25E454EB-292F-801F-4EF3-2F8C38B95F9D}"/>
              </a:ext>
            </a:extLst>
          </p:cNvPr>
          <p:cNvSpPr>
            <a:spLocks noGrp="1"/>
          </p:cNvSpPr>
          <p:nvPr>
            <p:ph idx="1"/>
          </p:nvPr>
        </p:nvSpPr>
        <p:spPr/>
        <p:txBody>
          <a:bodyPr/>
          <a:lstStyle/>
          <a:p>
            <a:r>
              <a:rPr lang="en-AU" dirty="0"/>
              <a:t>No substantive change to whether the enterprise is named when a complaint is received but notes the sector may be withheld if reporting the country and sector would identify the enterprise.</a:t>
            </a:r>
          </a:p>
          <a:p>
            <a:pPr>
              <a:spcBef>
                <a:spcPts val="1200"/>
              </a:spcBef>
            </a:pPr>
            <a:r>
              <a:rPr lang="en-AU" dirty="0"/>
              <a:t>Where a complaint is accepted, and dispute resolution offered the initial assessment will name the enterprise except in exceptional circumstances.</a:t>
            </a:r>
          </a:p>
          <a:p>
            <a:pPr>
              <a:spcBef>
                <a:spcPts val="1200"/>
              </a:spcBef>
            </a:pPr>
            <a:r>
              <a:rPr lang="en-AU" dirty="0"/>
              <a:t>Formalises the current practice to publish initial assessment statements.</a:t>
            </a:r>
          </a:p>
          <a:p>
            <a:pPr>
              <a:spcBef>
                <a:spcPts val="1200"/>
              </a:spcBef>
            </a:pPr>
            <a:r>
              <a:rPr lang="en-AU" dirty="0"/>
              <a:t>Revised criteria to assess complaints consistent with updates to the 2023 OECD Guidelines.</a:t>
            </a:r>
          </a:p>
          <a:p>
            <a:pPr>
              <a:spcBef>
                <a:spcPts val="1200"/>
              </a:spcBef>
            </a:pPr>
            <a:r>
              <a:rPr lang="en-AU" dirty="0"/>
              <a:t>New requirement for an independent examiner to consult the AusNCP Board and both parties prior to deciding to transfer a complaint.</a:t>
            </a:r>
          </a:p>
        </p:txBody>
      </p:sp>
      <p:sp>
        <p:nvSpPr>
          <p:cNvPr id="4" name="Slide Number Placeholder 3">
            <a:extLst>
              <a:ext uri="{FF2B5EF4-FFF2-40B4-BE49-F238E27FC236}">
                <a16:creationId xmlns:a16="http://schemas.microsoft.com/office/drawing/2014/main" id="{D5947FBE-57E7-9BF9-5758-5F8D53E0C042}"/>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8</a:t>
            </a:fld>
            <a:endParaRPr lang="en-AU" sz="1100" b="1">
              <a:solidFill>
                <a:schemeClr val="accent1"/>
              </a:solidFill>
            </a:endParaRPr>
          </a:p>
        </p:txBody>
      </p:sp>
    </p:spTree>
    <p:extLst>
      <p:ext uri="{BB962C8B-B14F-4D97-AF65-F5344CB8AC3E}">
        <p14:creationId xmlns:p14="http://schemas.microsoft.com/office/powerpoint/2010/main" val="1951828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445ED-70F9-5AF6-8F5C-8E0B055A6C72}"/>
              </a:ext>
            </a:extLst>
          </p:cNvPr>
          <p:cNvSpPr>
            <a:spLocks noGrp="1"/>
          </p:cNvSpPr>
          <p:nvPr>
            <p:ph type="title"/>
          </p:nvPr>
        </p:nvSpPr>
        <p:spPr/>
        <p:txBody>
          <a:bodyPr/>
          <a:lstStyle/>
          <a:p>
            <a:r>
              <a:rPr lang="en-AU" dirty="0"/>
              <a:t>Dispute resolution (good offices)</a:t>
            </a:r>
          </a:p>
        </p:txBody>
      </p:sp>
      <p:sp>
        <p:nvSpPr>
          <p:cNvPr id="3" name="Content Placeholder 2">
            <a:extLst>
              <a:ext uri="{FF2B5EF4-FFF2-40B4-BE49-F238E27FC236}">
                <a16:creationId xmlns:a16="http://schemas.microsoft.com/office/drawing/2014/main" id="{A99F0CB2-5C44-F935-D9E6-2A61231E7584}"/>
              </a:ext>
            </a:extLst>
          </p:cNvPr>
          <p:cNvSpPr>
            <a:spLocks noGrp="1"/>
          </p:cNvSpPr>
          <p:nvPr>
            <p:ph idx="1"/>
          </p:nvPr>
        </p:nvSpPr>
        <p:spPr/>
        <p:txBody>
          <a:bodyPr/>
          <a:lstStyle/>
          <a:p>
            <a:r>
              <a:rPr lang="en-AU" dirty="0"/>
              <a:t>New term ‘dispute resolution’ now used for improved accessibility – good offices remains in the glossary.</a:t>
            </a:r>
          </a:p>
          <a:p>
            <a:pPr>
              <a:spcBef>
                <a:spcPts val="1200"/>
              </a:spcBef>
            </a:pPr>
            <a:r>
              <a:rPr lang="en-AU" dirty="0"/>
              <a:t>Notes that a different independent examiner may be appointed for this stage and/or a dispute resolution professional appointed after appropriate interest checks.</a:t>
            </a:r>
          </a:p>
          <a:p>
            <a:pPr>
              <a:spcBef>
                <a:spcPts val="1200"/>
              </a:spcBef>
            </a:pPr>
            <a:r>
              <a:rPr lang="en-AU" dirty="0"/>
              <a:t>Restructured to be clearer about alternative pathways for the complaint depending on actions of the parties and success of the dispute resolution stage.</a:t>
            </a:r>
          </a:p>
        </p:txBody>
      </p:sp>
      <p:sp>
        <p:nvSpPr>
          <p:cNvPr id="4" name="Slide Number Placeholder 3">
            <a:extLst>
              <a:ext uri="{FF2B5EF4-FFF2-40B4-BE49-F238E27FC236}">
                <a16:creationId xmlns:a16="http://schemas.microsoft.com/office/drawing/2014/main" id="{265E6C2F-F70C-1A32-6D0C-EDEF4F5CB249}"/>
              </a:ext>
            </a:extLst>
          </p:cNvPr>
          <p:cNvSpPr>
            <a:spLocks noGrp="1"/>
          </p:cNvSpPr>
          <p:nvPr>
            <p:ph type="sldNum" sz="quarter" idx="4"/>
          </p:nvPr>
        </p:nvSpPr>
        <p:spPr/>
        <p:txBody>
          <a:bodyPr/>
          <a:lstStyle/>
          <a:p>
            <a:pPr>
              <a:lnSpc>
                <a:spcPct val="150000"/>
              </a:lnSpc>
            </a:pPr>
            <a:fld id="{507CB5FE-55B8-41A4-92BC-1FB748DDE98A}" type="slidenum">
              <a:rPr lang="en-AU" sz="1100" b="1" smtClean="0">
                <a:solidFill>
                  <a:schemeClr val="accent1"/>
                </a:solidFill>
              </a:rPr>
              <a:pPr>
                <a:lnSpc>
                  <a:spcPct val="150000"/>
                </a:lnSpc>
              </a:pPr>
              <a:t>9</a:t>
            </a:fld>
            <a:endParaRPr lang="en-AU" sz="1100" b="1">
              <a:solidFill>
                <a:schemeClr val="accent1"/>
              </a:solidFill>
            </a:endParaRPr>
          </a:p>
        </p:txBody>
      </p:sp>
    </p:spTree>
    <p:extLst>
      <p:ext uri="{BB962C8B-B14F-4D97-AF65-F5344CB8AC3E}">
        <p14:creationId xmlns:p14="http://schemas.microsoft.com/office/powerpoint/2010/main" val="791841675"/>
      </p:ext>
    </p:extLst>
  </p:cSld>
  <p:clrMapOvr>
    <a:masterClrMapping/>
  </p:clrMapOvr>
</p:sld>
</file>

<file path=ppt/theme/theme1.xml><?xml version="1.0" encoding="utf-8"?>
<a:theme xmlns:a="http://schemas.openxmlformats.org/drawingml/2006/main" name="Treasury Corporate">
  <a:themeElements>
    <a:clrScheme name="TSY Corporate">
      <a:dk1>
        <a:sysClr val="windowText" lastClr="000000"/>
      </a:dk1>
      <a:lt1>
        <a:sysClr val="window" lastClr="FFFFFF"/>
      </a:lt1>
      <a:dk2>
        <a:srgbClr val="5F5F5F"/>
      </a:dk2>
      <a:lt2>
        <a:srgbClr val="EEEEEE"/>
      </a:lt2>
      <a:accent1>
        <a:srgbClr val="2C384A"/>
      </a:accent1>
      <a:accent2>
        <a:srgbClr val="4D7861"/>
      </a:accent2>
      <a:accent3>
        <a:srgbClr val="5D779D"/>
      </a:accent3>
      <a:accent4>
        <a:srgbClr val="B1F0CF"/>
      </a:accent4>
      <a:accent5>
        <a:srgbClr val="90B6F0"/>
      </a:accent5>
      <a:accent6>
        <a:srgbClr val="F0AE81"/>
      </a:accent6>
      <a:hlink>
        <a:srgbClr val="3A6FAF"/>
      </a:hlink>
      <a:folHlink>
        <a:srgbClr val="844D9E"/>
      </a:folHlink>
    </a:clrScheme>
    <a:fontScheme name="Treasury">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reasur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easur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easur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easur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easur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easur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easur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easur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easur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easur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easur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easur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SY Corporate_Widescreen Powerpoint 2021_V8.pptx" id="{D048DFDD-5A42-45E6-ADAB-4BE769E29266}" vid="{9C68DED3-BD5C-4ED1-8413-530AED7381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e4fe7dcdd1c0411bbf19a4de3665191f xmlns="fe39d773-a83d-4623-ae74-f25711a76616">
      <Terms xmlns="http://schemas.microsoft.com/office/infopath/2007/PartnerControls">
        <TermInfo xmlns="http://schemas.microsoft.com/office/infopath/2007/PartnerControls">
          <TermName xmlns="http://schemas.microsoft.com/office/infopath/2007/PartnerControls">Reporting</TermName>
          <TermId xmlns="http://schemas.microsoft.com/office/infopath/2007/PartnerControls">61774057-0c1b-4bb4-92ba-47d6048ed4cd</TermId>
        </TermInfo>
      </Terms>
    </e4fe7dcdd1c0411bbf19a4de3665191f>
    <kfc39f3e4e2747ae990d3c8bb74a5a64 xmlns="fe39d773-a83d-4623-ae74-f25711a76616">
      <Terms xmlns="http://schemas.microsoft.com/office/infopath/2007/PartnerControls">
        <TermInfo xmlns="http://schemas.microsoft.com/office/infopath/2007/PartnerControls">
          <TermName xmlns="http://schemas.microsoft.com/office/infopath/2007/PartnerControls">Publications/Report</TermName>
          <TermId xmlns="http://schemas.microsoft.com/office/infopath/2007/PartnerControls">4f5204bf-bac8-434a-a025-4c5cc11782d1</TermId>
        </TermInfo>
      </Terms>
    </kfc39f3e4e2747ae990d3c8bb74a5a64>
    <ge25bdd0d6464e36b066695d9e81d63d xmlns="fe39d773-a83d-4623-ae74-f25711a76616">
      <Terms xmlns="http://schemas.microsoft.com/office/infopath/2007/PartnerControls"/>
    </ge25bdd0d6464e36b066695d9e81d63d>
    <TaxCatchAll xmlns="5e327f0d-874f-46fc-a884-06fb696d5027">
      <Value>89</Value>
      <Value>11</Value>
      <Value>30</Value>
      <Value>1</Value>
    </TaxCatchAll>
    <Folder xmlns="5e327f0d-874f-46fc-a884-06fb696d5027">Procedures</Folder>
    <a48f371a4a874164b16a8c4aab488f5c xmlns="fe39d773-a83d-4623-ae74-f25711a76616">
      <Terms xmlns="http://schemas.microsoft.com/office/infopath/2007/PartnerControls">
        <TermInfo xmlns="http://schemas.microsoft.com/office/infopath/2007/PartnerControls">
          <TermName xmlns="http://schemas.microsoft.com/office/infopath/2007/PartnerControls">Economy</TermName>
          <TermId xmlns="http://schemas.microsoft.com/office/infopath/2007/PartnerControls">7a4a2744-a3bd-4e68-a6bf-4196b2d69a24</TermId>
        </TermInfo>
      </Terms>
    </a48f371a4a874164b16a8c4aab488f5c>
    <gfba5f33532c49208d2320ce38cc3c2b xmlns="fe39d773-a83d-4623-ae74-f25711a76616">
      <Terms xmlns="http://schemas.microsoft.com/office/infopath/2007/PartnerControls">
        <TermInfo xmlns="http://schemas.microsoft.com/office/infopath/2007/PartnerControls">
          <TermName xmlns="http://schemas.microsoft.com/office/infopath/2007/PartnerControls">Policy coherence</TermName>
          <TermId xmlns="http://schemas.microsoft.com/office/infopath/2007/PartnerControls">8abcfdc4-f2ff-47e1-8a02-e6220abc6357</TermId>
        </TermInfo>
      </Terms>
    </gfba5f33532c49208d2320ce38cc3c2b>
    <_dlc_DocId xmlns="fe39d773-a83d-4623-ae74-f25711a76616">PMFCRQVTYWMC-19813237-336</_dlc_DocId>
    <_dlc_DocIdUrl xmlns="fe39d773-a83d-4623-ae74-f25711a76616">
      <Url>https://austreasury.sharepoint.com/sites/ausncp-function/_layouts/15/DocIdRedir.aspx?ID=PMFCRQVTYWMC-19813237-336</Url>
      <Description>PMFCRQVTYWMC-19813237-336</Description>
    </_dlc_DocIdUrl>
    <AdminType xmlns="5e327f0d-874f-46fc-a884-06fb696d5027" xsi:nil="true"/>
    <MailIn-Reply-To xmlns="fe39d773-a83d-4623-ae74-f25711a76616" xsi:nil="true"/>
    <TaxCatchAllLabel xmlns="5e327f0d-874f-46fc-a884-06fb696d5027" xsi:nil="true"/>
    <Cc xmlns="fe39d773-a83d-4623-ae74-f25711a76616" xsi:nil="true"/>
    <From1 xmlns="fe39d773-a83d-4623-ae74-f25711a76616" xsi:nil="true"/>
    <MailSubject xmlns="fe39d773-a83d-4623-ae74-f25711a76616" xsi:nil="true"/>
    <Date12 xmlns="fe39d773-a83d-4623-ae74-f25711a76616" xsi:nil="true"/>
    <MailReferences xmlns="fe39d773-a83d-4623-ae74-f25711a76616" xsi:nil="true"/>
    <_dlc_DocIdPersistId xmlns="fe39d773-a83d-4623-ae74-f25711a76616" xsi:nil="true"/>
    <lcf76f155ced4ddcb4097134ff3c332f xmlns="8a40832b-7428-409c-ba12-51351536d0bb" xsi:nil="true"/>
    <OriginalSubject xmlns="fe39d773-a83d-4623-ae74-f25711a76616" xsi:nil="true"/>
    <oae75e2df9d943898d59cb03ca0993c5 xmlns="fe39d773-a83d-4623-ae74-f25711a76616" xsi:nil="true"/>
    <EmailAttachments xmlns="fe39d773-a83d-4623-ae74-f25711a76616">false</EmailAttachments>
    <MailTo xmlns="fe39d773-a83d-4623-ae74-f25711a76616"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Email" ma:contentTypeID="0x0101003ECC5A3B3DB5EC46B1D76B9A37FC826900350AC59BC57B3B488679AD5B35B85C99" ma:contentTypeVersion="42" ma:contentTypeDescription="" ma:contentTypeScope="" ma:versionID="0e865cf389a724ceeaa2579600b243fa">
  <xsd:schema xmlns:xsd="http://www.w3.org/2001/XMLSchema" xmlns:xs="http://www.w3.org/2001/XMLSchema" xmlns:p="http://schemas.microsoft.com/office/2006/metadata/properties" xmlns:ns1="5e327f0d-874f-46fc-a884-06fb696d5027" xmlns:ns3="fe39d773-a83d-4623-ae74-f25711a76616" xmlns:ns4="8a40832b-7428-409c-ba12-51351536d0bb" targetNamespace="http://schemas.microsoft.com/office/2006/metadata/properties" ma:root="true" ma:fieldsID="5643c965550edce48441cceebe99664b" ns1:_="" ns3:_="" ns4:_="">
    <xsd:import namespace="5e327f0d-874f-46fc-a884-06fb696d5027"/>
    <xsd:import namespace="fe39d773-a83d-4623-ae74-f25711a76616"/>
    <xsd:import namespace="8a40832b-7428-409c-ba12-51351536d0bb"/>
    <xsd:element name="properties">
      <xsd:complexType>
        <xsd:sequence>
          <xsd:element name="documentManagement">
            <xsd:complexType>
              <xsd:all>
                <xsd:element ref="ns1:Folder" minOccurs="0"/>
                <xsd:element ref="ns1:AdminType" minOccurs="0"/>
                <xsd:element ref="ns3:Cc" minOccurs="0"/>
                <xsd:element ref="ns3:Date12" minOccurs="0"/>
                <xsd:element ref="ns3:EmailAttachments" minOccurs="0"/>
                <xsd:element ref="ns3:From1" minOccurs="0"/>
                <xsd:element ref="ns3:MailIn-Reply-To" minOccurs="0"/>
                <xsd:element ref="ns3:MailReferences" minOccurs="0"/>
                <xsd:element ref="ns3:MailSubject" minOccurs="0"/>
                <xsd:element ref="ns3:MailTo" minOccurs="0"/>
                <xsd:element ref="ns3:OriginalSubject" minOccurs="0"/>
                <xsd:element ref="ns3:_dlc_DocIdUrl" minOccurs="0"/>
                <xsd:element ref="ns3:ge25bdd0d6464e36b066695d9e81d63d" minOccurs="0"/>
                <xsd:element ref="ns3:_dlc_DocId" minOccurs="0"/>
                <xsd:element ref="ns1:TaxCatchAll" minOccurs="0"/>
                <xsd:element ref="ns3:gfba5f33532c49208d2320ce38cc3c2b" minOccurs="0"/>
                <xsd:element ref="ns3:_dlc_DocIdPersistId" minOccurs="0"/>
                <xsd:element ref="ns3:e4fe7dcdd1c0411bbf19a4de3665191f" minOccurs="0"/>
                <xsd:element ref="ns3:a48f371a4a874164b16a8c4aab488f5c" minOccurs="0"/>
                <xsd:element ref="ns1:TaxCatchAllLabel" minOccurs="0"/>
                <xsd:element ref="ns3:oae75e2df9d943898d59cb03ca0993c5" minOccurs="0"/>
                <xsd:element ref="ns4:lcf76f155ced4ddcb4097134ff3c332f" minOccurs="0"/>
                <xsd:element ref="ns3:kfc39f3e4e2747ae990d3c8bb74a5a64"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27f0d-874f-46fc-a884-06fb696d5027" elementFormDefault="qualified">
    <xsd:import namespace="http://schemas.microsoft.com/office/2006/documentManagement/types"/>
    <xsd:import namespace="http://schemas.microsoft.com/office/infopath/2007/PartnerControls"/>
    <xsd:element name="Folder" ma:index="0" nillable="true" ma:displayName="Folder" ma:format="Dropdown" ma:internalName="Folder" ma:readOnly="false">
      <xsd:simpleType>
        <xsd:restriction base="dms:Text">
          <xsd:maxLength value="255"/>
        </xsd:restriction>
      </xsd:simpleType>
    </xsd:element>
    <xsd:element name="AdminType" ma:index="8" nillable="true" ma:displayName="Admin Type" ma:format="Dropdown" ma:internalName="AdminType" ma:readOnly="false">
      <xsd:simpleType>
        <xsd:restriction base="dms:Choice">
          <xsd:enumeration value="Website"/>
          <xsd:enumeration value="Templates"/>
          <xsd:enumeration value="Legal and Governance"/>
          <xsd:enumeration value="Promotion"/>
        </xsd:restriction>
      </xsd:simpleType>
    </xsd:element>
    <xsd:element name="TaxCatchAll" ma:index="24" nillable="true" ma:displayName="Taxonomy Catch All Column" ma:hidden="true" ma:list="{b15d198c-1233-4a9a-a3b5-7988149213b3}" ma:internalName="TaxCatchAll" ma:readOnly="false" ma:showField="CatchAllData" ma:web="5e327f0d-874f-46fc-a884-06fb696d5027">
      <xsd:complexType>
        <xsd:complexContent>
          <xsd:extension base="dms:MultiChoiceLookup">
            <xsd:sequence>
              <xsd:element name="Value" type="dms:Lookup" maxOccurs="unbounded" minOccurs="0" nillable="true"/>
            </xsd:sequence>
          </xsd:extension>
        </xsd:complexContent>
      </xsd:complexType>
    </xsd:element>
    <xsd:element name="TaxCatchAllLabel" ma:index="30" nillable="true" ma:displayName="Taxonomy Catch All Column1" ma:hidden="true" ma:list="{b15d198c-1233-4a9a-a3b5-7988149213b3}" ma:internalName="TaxCatchAllLabel" ma:readOnly="false" ma:showField="CatchAllDataLabel" ma:web="5e327f0d-874f-46fc-a884-06fb696d502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e39d773-a83d-4623-ae74-f25711a76616" elementFormDefault="qualified">
    <xsd:import namespace="http://schemas.microsoft.com/office/2006/documentManagement/types"/>
    <xsd:import namespace="http://schemas.microsoft.com/office/infopath/2007/PartnerControls"/>
    <xsd:element name="Cc" ma:index="9" nillable="true" ma:displayName="Cc" ma:internalName="Cc" ma:readOnly="false">
      <xsd:simpleType>
        <xsd:restriction base="dms:Note">
          <xsd:maxLength value="255"/>
        </xsd:restriction>
      </xsd:simpleType>
    </xsd:element>
    <xsd:element name="Date12" ma:index="10" nillable="true" ma:displayName="Date" ma:description="The date and time when the message was sent" ma:format="DateTime" ma:internalName="Date12" ma:readOnly="false">
      <xsd:simpleType>
        <xsd:restriction base="dms:DateTime"/>
      </xsd:simpleType>
    </xsd:element>
    <xsd:element name="EmailAttachments" ma:index="11" nillable="true" ma:displayName="EmailAttachments" ma:default="0" ma:description="Indicates if the e-mail message contains one or more attachments" ma:internalName="EmailAttachments" ma:readOnly="false">
      <xsd:simpleType>
        <xsd:restriction base="dms:Boolean"/>
      </xsd:simpleType>
    </xsd:element>
    <xsd:element name="From1" ma:index="12" nillable="true" ma:displayName="From" ma:description="The identity of the person who sent the message." ma:internalName="From1" ma:readOnly="false">
      <xsd:simpleType>
        <xsd:restriction base="dms:Text">
          <xsd:maxLength value="255"/>
        </xsd:restriction>
      </xsd:simpleType>
    </xsd:element>
    <xsd:element name="MailIn-Reply-To" ma:index="13" nillable="true" ma:displayName="MailIn-Reply-To" ma:description="The contents of this field identify previous correspondence that this message answers" ma:internalName="MailIn_x002d_Reply_x002d_To" ma:readOnly="false">
      <xsd:simpleType>
        <xsd:restriction base="dms:Text">
          <xsd:maxLength value="255"/>
        </xsd:restriction>
      </xsd:simpleType>
    </xsd:element>
    <xsd:element name="MailReferences" ma:index="14" nillable="true" ma:displayName="MailReferences" ma:description="The contents of this field identify other correspondence that this message answers" ma:internalName="MailReferences" ma:readOnly="false">
      <xsd:simpleType>
        <xsd:restriction base="dms:Text">
          <xsd:maxLength value="255"/>
        </xsd:restriction>
      </xsd:simpleType>
    </xsd:element>
    <xsd:element name="MailSubject" ma:index="15" nillable="true" ma:displayName="MailSubject" ma:description="A summary of the message" ma:internalName="MailSubject" ma:readOnly="false">
      <xsd:simpleType>
        <xsd:restriction base="dms:Text">
          <xsd:maxLength value="255"/>
        </xsd:restriction>
      </xsd:simpleType>
    </xsd:element>
    <xsd:element name="MailTo" ma:index="16" nillable="true" ma:displayName="MailTo" ma:internalName="MailTo" ma:readOnly="false">
      <xsd:simpleType>
        <xsd:restriction base="dms:Note">
          <xsd:maxLength value="255"/>
        </xsd:restriction>
      </xsd:simpleType>
    </xsd:element>
    <xsd:element name="OriginalSubject" ma:index="17" nillable="true" ma:displayName="OriginalSubject" ma:internalName="OriginalSubject" ma:readOnly="false">
      <xsd:simpleType>
        <xsd:restriction base="dms:Text">
          <xsd:maxLength value="255"/>
        </xsd:restriction>
      </xsd:simpleType>
    </xsd:element>
    <xsd:element name="_dlc_DocIdUrl" ma:index="18" nillable="true" ma:displayName="Document ID" ma:description="Permanent link to this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ge25bdd0d6464e36b066695d9e81d63d" ma:index="19" nillable="true" ma:taxonomy="true" ma:internalName="ge25bdd0d6464e36b066695d9e81d63d" ma:taxonomyFieldName="TSYStatus" ma:displayName="Status" ma:readOnly="false" ma:fieldId="{0e25bdd0-d646-4e36-b066-695d9e81d63d}" ma:sspId="218240cd-c75f-40bd-87f4-262ac964b25b" ma:termSetId="0dee1059-c087-421a-b814-4a0f1864648f" ma:anchorId="00000000-0000-0000-0000-000000000000" ma:open="false" ma:isKeyword="false">
      <xsd:complexType>
        <xsd:sequence>
          <xsd:element ref="pc:Terms" minOccurs="0" maxOccurs="1"/>
        </xsd:sequence>
      </xsd:complexType>
    </xsd:element>
    <xsd:element name="_dlc_DocId" ma:index="23" nillable="true" ma:displayName="Document ID Value" ma:description="The value of the document ID assigned to this item." ma:hidden="true" ma:indexed="true" ma:internalName="_dlc_DocId" ma:readOnly="false">
      <xsd:simpleType>
        <xsd:restriction base="dms:Text"/>
      </xsd:simpleType>
    </xsd:element>
    <xsd:element name="gfba5f33532c49208d2320ce38cc3c2b" ma:index="26" ma:taxonomy="true" ma:internalName="gfba5f33532c49208d2320ce38cc3c2b" ma:taxonomyFieldName="eTopic" ma:displayName="Topic" ma:readOnly="false" ma:default="" ma:fieldId="{0fba5f33-532c-4920-8d23-20ce38cc3c2b}" ma:taxonomyMulti="true" ma:sspId="218240cd-c75f-40bd-87f4-262ac964b25b" ma:termSetId="6f3d60f6-c718-465c-9400-e9ea1773e6e7" ma:anchorId="00000000-0000-0000-0000-000000000000" ma:open="false" ma:isKeyword="false">
      <xsd:complexType>
        <xsd:sequence>
          <xsd:element ref="pc:Terms" minOccurs="0" maxOccurs="1"/>
        </xsd:sequence>
      </xsd:complexType>
    </xsd:element>
    <xsd:element name="_dlc_DocIdPersistId" ma:index="27" nillable="true" ma:displayName="Persist ID" ma:description="Keep ID on add." ma:hidden="true" ma:internalName="_dlc_DocIdPersistId" ma:readOnly="false">
      <xsd:simpleType>
        <xsd:restriction base="dms:Boolean"/>
      </xsd:simpleType>
    </xsd:element>
    <xsd:element name="e4fe7dcdd1c0411bbf19a4de3665191f" ma:index="28" ma:taxonomy="true" ma:internalName="e4fe7dcdd1c0411bbf19a4de3665191f" ma:taxonomyFieldName="eActivity" ma:displayName="Activity" ma:readOnly="false" ma:default="" ma:fieldId="{e4fe7dcd-d1c0-411b-bf19-a4de3665191f}" ma:sspId="218240cd-c75f-40bd-87f4-262ac964b25b" ma:termSetId="b66ed48d-3c88-4aaf-97bf-7d7ca4669fba" ma:anchorId="00000000-0000-0000-0000-000000000000" ma:open="false" ma:isKeyword="false">
      <xsd:complexType>
        <xsd:sequence>
          <xsd:element ref="pc:Terms" minOccurs="0" maxOccurs="1"/>
        </xsd:sequence>
      </xsd:complexType>
    </xsd:element>
    <xsd:element name="a48f371a4a874164b16a8c4aab488f5c" ma:index="29" ma:taxonomy="true" ma:internalName="a48f371a4a874164b16a8c4aab488f5c" ma:taxonomyFieldName="eTheme" ma:displayName="Theme" ma:readOnly="false" ma:default="1;#Economy|7a4a2744-a3bd-4e68-a6bf-4196b2d69a24" ma:fieldId="{a48f371a-4a87-4164-b16a-8c4aab488f5c}" ma:sspId="218240cd-c75f-40bd-87f4-262ac964b25b" ma:termSetId="8e821040-f1a6-4dbe-a897-c33883d56fe7" ma:anchorId="00000000-0000-0000-0000-000000000000" ma:open="false" ma:isKeyword="false">
      <xsd:complexType>
        <xsd:sequence>
          <xsd:element ref="pc:Terms" minOccurs="0" maxOccurs="1"/>
        </xsd:sequence>
      </xsd:complexType>
    </xsd:element>
    <xsd:element name="oae75e2df9d943898d59cb03ca0993c5" ma:index="31" nillable="true" ma:displayName="Topics_1" ma:hidden="true" ma:internalName="oae75e2df9d943898d59cb03ca0993c5" ma:readOnly="false">
      <xsd:simpleType>
        <xsd:restriction base="dms:Note"/>
      </xsd:simpleType>
    </xsd:element>
    <xsd:element name="kfc39f3e4e2747ae990d3c8bb74a5a64" ma:index="35" ma:taxonomy="true" ma:internalName="kfc39f3e4e2747ae990d3c8bb74a5a64" ma:taxonomyFieldName="eDocumentType" ma:displayName="Document Type" ma:readOnly="false" ma:default="" ma:fieldId="{4fc39f3e-4e27-47ae-990d-3c8bb74a5a64}" ma:sspId="218240cd-c75f-40bd-87f4-262ac964b25b" ma:termSetId="7d4432c8-6dae-4a25-a42c-d88b521c336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a40832b-7428-409c-ba12-51351536d0bb" elementFormDefault="qualified">
    <xsd:import namespace="http://schemas.microsoft.com/office/2006/documentManagement/types"/>
    <xsd:import namespace="http://schemas.microsoft.com/office/infopath/2007/PartnerControls"/>
    <xsd:element name="lcf76f155ced4ddcb4097134ff3c332f" ma:index="34" nillable="true" ma:displayName="Image Tags_0" ma:hidden="true" ma:internalName="lcf76f155ced4ddcb4097134ff3c332f"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3963FE-EF61-4A7D-AFCA-4C26E59CDB99}">
  <ds:schemaRefs>
    <ds:schemaRef ds:uri="http://www.w3.org/XML/1998/namespace"/>
    <ds:schemaRef ds:uri="http://purl.org/dc/elements/1.1/"/>
    <ds:schemaRef ds:uri="8a40832b-7428-409c-ba12-51351536d0bb"/>
    <ds:schemaRef ds:uri="http://schemas.microsoft.com/office/2006/documentManagement/types"/>
    <ds:schemaRef ds:uri="fe39d773-a83d-4623-ae74-f25711a76616"/>
    <ds:schemaRef ds:uri="http://schemas.microsoft.com/office/infopath/2007/PartnerControls"/>
    <ds:schemaRef ds:uri="5e327f0d-874f-46fc-a884-06fb696d5027"/>
    <ds:schemaRef ds:uri="http://purl.org/dc/term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CF4B4457-1C42-468D-A016-7C2B000B2E73}">
  <ds:schemaRefs>
    <ds:schemaRef ds:uri="http://schemas.microsoft.com/sharepoint/events"/>
  </ds:schemaRefs>
</ds:datastoreItem>
</file>

<file path=customXml/itemProps3.xml><?xml version="1.0" encoding="utf-8"?>
<ds:datastoreItem xmlns:ds="http://schemas.openxmlformats.org/officeDocument/2006/customXml" ds:itemID="{C83DB9B7-C286-4E13-B22E-B906590D1806}">
  <ds:schemaRefs>
    <ds:schemaRef ds:uri="http://schemas.microsoft.com/sharepoint/v3/contenttype/forms"/>
  </ds:schemaRefs>
</ds:datastoreItem>
</file>

<file path=customXml/itemProps4.xml><?xml version="1.0" encoding="utf-8"?>
<ds:datastoreItem xmlns:ds="http://schemas.openxmlformats.org/officeDocument/2006/customXml" ds:itemID="{5B3D676F-D72A-4031-89D4-FDD70557ED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27f0d-874f-46fc-a884-06fb696d5027"/>
    <ds:schemaRef ds:uri="fe39d773-a83d-4623-ae74-f25711a76616"/>
    <ds:schemaRef ds:uri="8a40832b-7428-409c-ba12-51351536d0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TSY Corporate_Widescreen</Template>
  <TotalTime>249</TotalTime>
  <Words>975</Words>
  <Application>Microsoft Office PowerPoint</Application>
  <PresentationFormat>Widescreen</PresentationFormat>
  <Paragraphs>89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Treasury Corporate</vt:lpstr>
      <vt:lpstr>2024 AusNCP complaint procedures</vt:lpstr>
      <vt:lpstr>AusNCP complaint procedures</vt:lpstr>
      <vt:lpstr>AusNCP complaint procedures – comparison of 2024 and 2022 versions</vt:lpstr>
      <vt:lpstr>Purpose and context material</vt:lpstr>
      <vt:lpstr>Concepts and Principles (compared to 2022 Introduction section)</vt:lpstr>
      <vt:lpstr>Submitting a complaint</vt:lpstr>
      <vt:lpstr>Independent examiners</vt:lpstr>
      <vt:lpstr>Initial assessment</vt:lpstr>
      <vt:lpstr>Dispute resolution (good offices)</vt:lpstr>
      <vt:lpstr>Examination</vt:lpstr>
      <vt:lpstr>Final statement</vt:lpstr>
      <vt:lpstr>Withdrawal of a complaint</vt:lpstr>
      <vt:lpstr>Case follow up</vt:lpstr>
      <vt:lpstr>Procedural review</vt:lpstr>
      <vt:lpstr>Timing</vt:lpstr>
      <vt:lpstr>Confidentiality, transparency, and conflict of interest</vt:lpstr>
      <vt:lpstr>Transitional arrangements</vt:lpstr>
      <vt:lpstr>Glossary</vt:lpstr>
      <vt:lpstr>Attachment – diagram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AusNCP complaint procedures - comparison of the 2024 and 2022 versions</dc:title>
  <dc:creator>Australian National Contact Point for Responsible Business Conduct</dc:creator>
  <cp:lastModifiedBy>Kuek, Amanda</cp:lastModifiedBy>
  <cp:revision>30</cp:revision>
  <dcterms:created xsi:type="dcterms:W3CDTF">2024-04-22T03:21:08Z</dcterms:created>
  <dcterms:modified xsi:type="dcterms:W3CDTF">2024-07-17T06:52:44Z</dcterms:modified>
</cp:coreProperties>
</file>